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59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oP0v-2nJCU" TargetMode="External"/><Relationship Id="rId2" Type="http://schemas.openxmlformats.org/officeDocument/2006/relationships/hyperlink" Target="https://www.youtube.com/watch?v=u37t0u-4BT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9Z83I_g4H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es.or.at/images/doku/annex_list_of_passengers_eurorai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98FBA-E3F2-4C61-B2A8-FADE6D1791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literacy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2270DE-E247-456B-87EC-14F451599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Projekt ERASMUS+ „</a:t>
            </a: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shades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“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E6AFC8B-0130-4B2A-8913-EB94AAD0C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0" y="5030545"/>
            <a:ext cx="4000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988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E7662C-3BE9-4CD5-83E7-BB32BCEA9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960" y="1184203"/>
            <a:ext cx="8596668" cy="4489593"/>
          </a:xfrm>
        </p:spPr>
        <p:txBody>
          <a:bodyPr>
            <a:normAutofit/>
          </a:bodyPr>
          <a:lstStyle/>
          <a:p>
            <a:r>
              <a:rPr lang="cs-CZ" sz="2800" dirty="0" err="1"/>
              <a:t>firstly</a:t>
            </a:r>
            <a:r>
              <a:rPr lang="cs-CZ" sz="2800" dirty="0"/>
              <a:t>, </a:t>
            </a:r>
            <a:r>
              <a:rPr lang="cs-CZ" sz="2800" dirty="0" err="1"/>
              <a:t>select</a:t>
            </a:r>
            <a:r>
              <a:rPr lang="cs-CZ" sz="2800" dirty="0"/>
              <a:t> </a:t>
            </a:r>
            <a:r>
              <a:rPr lang="en-US" sz="2800" dirty="0"/>
              <a:t>individually three first choices of the people whom </a:t>
            </a:r>
            <a:r>
              <a:rPr lang="cs-CZ" sz="2800" dirty="0" err="1"/>
              <a:t>you</a:t>
            </a:r>
            <a:r>
              <a:rPr lang="en-US" sz="2800" dirty="0"/>
              <a:t> would like to travel with the most and three </a:t>
            </a:r>
            <a:r>
              <a:rPr lang="cs-CZ" sz="2800" dirty="0" err="1"/>
              <a:t>you</a:t>
            </a:r>
            <a:r>
              <a:rPr lang="en-US" sz="2800" dirty="0"/>
              <a:t> would like to travel with the least</a:t>
            </a:r>
            <a:r>
              <a:rPr lang="cs-CZ" sz="2800" dirty="0"/>
              <a:t>,</a:t>
            </a:r>
            <a:r>
              <a:rPr lang="en-US" sz="2800" dirty="0"/>
              <a:t> </a:t>
            </a:r>
            <a:r>
              <a:rPr lang="cs-CZ" sz="2800" dirty="0" err="1"/>
              <a:t>you</a:t>
            </a:r>
            <a:r>
              <a:rPr lang="en-US" sz="2800" dirty="0"/>
              <a:t> have 5 minutes to do this</a:t>
            </a:r>
            <a:endParaRPr lang="cs-CZ" sz="2800" dirty="0"/>
          </a:p>
          <a:p>
            <a:r>
              <a:rPr lang="cs-CZ" sz="2800" dirty="0"/>
              <a:t>a</a:t>
            </a:r>
            <a:r>
              <a:rPr lang="en-US" sz="2800" dirty="0" err="1"/>
              <a:t>fter</a:t>
            </a:r>
            <a:r>
              <a:rPr lang="en-US" sz="2800" dirty="0"/>
              <a:t> that, in groups of three persons, share </a:t>
            </a:r>
            <a:r>
              <a:rPr lang="cs-CZ" sz="2800" dirty="0" err="1"/>
              <a:t>your</a:t>
            </a:r>
            <a:r>
              <a:rPr lang="en-US" sz="2800" dirty="0"/>
              <a:t> choices </a:t>
            </a:r>
            <a:r>
              <a:rPr lang="cs-CZ" sz="2800" dirty="0"/>
              <a:t>and </a:t>
            </a:r>
            <a:r>
              <a:rPr lang="en-US" sz="2800" dirty="0"/>
              <a:t>discuss the reasons, which led to </a:t>
            </a:r>
            <a:r>
              <a:rPr lang="cs-CZ" sz="2800" dirty="0" err="1"/>
              <a:t>your</a:t>
            </a:r>
            <a:r>
              <a:rPr lang="en-US" sz="2800" dirty="0"/>
              <a:t> decisions</a:t>
            </a:r>
            <a:r>
              <a:rPr lang="cs-CZ" sz="2800" dirty="0"/>
              <a:t>,</a:t>
            </a:r>
            <a:r>
              <a:rPr lang="en-US" sz="2800" dirty="0"/>
              <a:t> </a:t>
            </a:r>
            <a:r>
              <a:rPr lang="cs-CZ" sz="2800" dirty="0" err="1"/>
              <a:t>you</a:t>
            </a:r>
            <a:r>
              <a:rPr lang="en-US" sz="2800" dirty="0"/>
              <a:t> have 15 minutes for this part of the activity</a:t>
            </a:r>
            <a:endParaRPr lang="cs-CZ" sz="2800" dirty="0"/>
          </a:p>
          <a:p>
            <a:r>
              <a:rPr lang="cs-CZ" sz="2800" dirty="0" err="1"/>
              <a:t>present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results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your</a:t>
            </a:r>
            <a:r>
              <a:rPr lang="cs-CZ" sz="2800" dirty="0"/>
              <a:t> </a:t>
            </a:r>
            <a:r>
              <a:rPr lang="cs-CZ" sz="2800" dirty="0" err="1"/>
              <a:t>group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931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89DA6-7F55-4130-A9E8-8A65CACC0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Aims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workshops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A7D63C-CA36-4EBD-9703-D2AA9772C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en-US" sz="3200" dirty="0"/>
              <a:t>deepen an understanding about the term “culture”</a:t>
            </a:r>
          </a:p>
          <a:p>
            <a:r>
              <a:rPr lang="en-US" sz="3200" dirty="0"/>
              <a:t>explore different cultures through the “iceberg-concept” of culture</a:t>
            </a:r>
          </a:p>
          <a:p>
            <a:r>
              <a:rPr lang="en-US" sz="3200" dirty="0"/>
              <a:t>understand how prejudices and stereotypes are being created and how to overcome them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70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44560-300E-47AD-867A-A23EAF8F1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Ice-breaker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843358-D5B7-4968-BE36-3E19B4DB0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think</a:t>
            </a:r>
            <a:r>
              <a:rPr lang="cs-CZ" sz="4000" dirty="0"/>
              <a:t> 5-10 </a:t>
            </a:r>
            <a:r>
              <a:rPr lang="cs-CZ" sz="4000" dirty="0" err="1"/>
              <a:t>things</a:t>
            </a:r>
            <a:r>
              <a:rPr lang="cs-CZ" sz="4000" dirty="0"/>
              <a:t> </a:t>
            </a:r>
            <a:r>
              <a:rPr lang="cs-CZ" sz="4000" dirty="0" err="1"/>
              <a:t>which</a:t>
            </a:r>
            <a:r>
              <a:rPr lang="cs-CZ" sz="4000" dirty="0"/>
              <a:t> are </a:t>
            </a:r>
            <a:r>
              <a:rPr lang="cs-CZ" sz="4000" dirty="0" err="1"/>
              <a:t>typical</a:t>
            </a:r>
            <a:r>
              <a:rPr lang="cs-CZ" sz="4000" dirty="0"/>
              <a:t> </a:t>
            </a:r>
            <a:r>
              <a:rPr lang="cs-CZ" sz="4000" dirty="0" err="1"/>
              <a:t>for</a:t>
            </a:r>
            <a:r>
              <a:rPr lang="cs-CZ" sz="4000" dirty="0"/>
              <a:t> </a:t>
            </a:r>
            <a:r>
              <a:rPr lang="cs-CZ" sz="4000" dirty="0" err="1"/>
              <a:t>your</a:t>
            </a:r>
            <a:r>
              <a:rPr lang="cs-CZ" sz="4000" dirty="0"/>
              <a:t> </a:t>
            </a:r>
            <a:r>
              <a:rPr lang="cs-CZ" sz="4000" dirty="0" err="1"/>
              <a:t>culture</a:t>
            </a:r>
            <a:r>
              <a:rPr lang="cs-CZ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90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78C0A-F7EE-4EFC-860E-15CE5A3DC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Workshop - </a:t>
            </a:r>
            <a:r>
              <a:rPr lang="en-US" b="1" dirty="0"/>
              <a:t>I – YOU – WE: My culture – your culture – our culture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38DF4E-4960-4495-9CE7-38C36AC78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7555"/>
            <a:ext cx="8596668" cy="3880773"/>
          </a:xfrm>
        </p:spPr>
        <p:txBody>
          <a:bodyPr>
            <a:normAutofit/>
          </a:bodyPr>
          <a:lstStyle/>
          <a:p>
            <a:r>
              <a:rPr lang="cs-CZ" sz="3200" dirty="0" err="1"/>
              <a:t>What</a:t>
            </a:r>
            <a:r>
              <a:rPr lang="cs-CZ" sz="3200" dirty="0"/>
              <a:t> do </a:t>
            </a:r>
            <a:r>
              <a:rPr lang="cs-CZ" sz="3200" dirty="0" err="1"/>
              <a:t>you</a:t>
            </a:r>
            <a:r>
              <a:rPr lang="cs-CZ" sz="3200" dirty="0"/>
              <a:t> </a:t>
            </a:r>
            <a:r>
              <a:rPr lang="cs-CZ" sz="3200" dirty="0" err="1"/>
              <a:t>know</a:t>
            </a:r>
            <a:r>
              <a:rPr lang="cs-CZ" sz="3200" dirty="0"/>
              <a:t> </a:t>
            </a:r>
            <a:r>
              <a:rPr lang="cs-CZ" sz="3200" dirty="0" err="1"/>
              <a:t>about</a:t>
            </a:r>
            <a:r>
              <a:rPr lang="cs-CZ" sz="3200" dirty="0"/>
              <a:t> </a:t>
            </a:r>
            <a:r>
              <a:rPr lang="cs-CZ" sz="3200" dirty="0" err="1"/>
              <a:t>icebergs</a:t>
            </a:r>
            <a:r>
              <a:rPr lang="cs-CZ" sz="3200" dirty="0"/>
              <a:t>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EFDAA7-AF82-4037-AA6C-AB2FF0BE2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668" y="2609850"/>
            <a:ext cx="60960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16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77CD8-57FB-4A9E-9421-99D84A4D8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Workshop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59D7DB-B305-4B57-8D29-B3A24B542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3187"/>
            <a:ext cx="9597197" cy="4778093"/>
          </a:xfrm>
        </p:spPr>
        <p:txBody>
          <a:bodyPr>
            <a:noAutofit/>
          </a:bodyPr>
          <a:lstStyle/>
          <a:p>
            <a:r>
              <a:rPr lang="cs-CZ" sz="3200" dirty="0"/>
              <a:t>in </a:t>
            </a:r>
            <a:r>
              <a:rPr lang="cs-CZ" sz="3200" dirty="0" err="1"/>
              <a:t>your</a:t>
            </a:r>
            <a:r>
              <a:rPr lang="cs-CZ" sz="3200" dirty="0"/>
              <a:t> </a:t>
            </a:r>
            <a:r>
              <a:rPr lang="cs-CZ" sz="3200" dirty="0" err="1"/>
              <a:t>group</a:t>
            </a:r>
            <a:r>
              <a:rPr lang="cs-CZ" sz="3200" dirty="0"/>
              <a:t> </a:t>
            </a:r>
            <a:r>
              <a:rPr lang="en-US" sz="3200" dirty="0"/>
              <a:t>collect as many aspects of culture as possible and write them down on post-it notes</a:t>
            </a:r>
            <a:endParaRPr lang="cs-CZ" sz="3200" dirty="0"/>
          </a:p>
          <a:p>
            <a:r>
              <a:rPr lang="cs-CZ" sz="3200" dirty="0" err="1"/>
              <a:t>think</a:t>
            </a:r>
            <a:r>
              <a:rPr lang="cs-CZ" sz="3200" dirty="0"/>
              <a:t> </a:t>
            </a:r>
            <a:r>
              <a:rPr lang="cs-CZ" sz="3200" dirty="0" err="1"/>
              <a:t>abou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en-US" sz="3200" dirty="0"/>
              <a:t>aspects of culture which are clearly visible and others that are not</a:t>
            </a:r>
            <a:r>
              <a:rPr lang="cs-CZ" sz="3200" dirty="0"/>
              <a:t>, s</a:t>
            </a:r>
            <a:r>
              <a:rPr lang="en-US" sz="3200" dirty="0" err="1"/>
              <a:t>ome</a:t>
            </a:r>
            <a:r>
              <a:rPr lang="en-US" sz="3200" dirty="0"/>
              <a:t> are just below the surface and might be glimpsed but are not well known</a:t>
            </a:r>
            <a:r>
              <a:rPr lang="cs-CZ" sz="3200" dirty="0"/>
              <a:t>, o</a:t>
            </a:r>
            <a:r>
              <a:rPr lang="en-US" sz="3200" dirty="0" err="1"/>
              <a:t>thers</a:t>
            </a:r>
            <a:r>
              <a:rPr lang="en-US" sz="3200" dirty="0"/>
              <a:t> are way below the surface and are only known to members of that culture</a:t>
            </a:r>
            <a:endParaRPr lang="cs-CZ" sz="3200" dirty="0"/>
          </a:p>
          <a:p>
            <a:r>
              <a:rPr lang="cs-CZ" sz="3200" dirty="0" err="1"/>
              <a:t>put</a:t>
            </a:r>
            <a:r>
              <a:rPr lang="cs-CZ" sz="3200" dirty="0"/>
              <a:t> </a:t>
            </a:r>
            <a:r>
              <a:rPr lang="cs-CZ" sz="3200" dirty="0" err="1"/>
              <a:t>your</a:t>
            </a:r>
            <a:r>
              <a:rPr lang="cs-CZ" sz="3200" dirty="0"/>
              <a:t> notes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correct</a:t>
            </a:r>
            <a:r>
              <a:rPr lang="cs-CZ" sz="3200" dirty="0"/>
              <a:t> part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ice-berg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3915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013A5-AAD5-44B3-9221-3CB2EA3E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Some</a:t>
            </a:r>
            <a:r>
              <a:rPr lang="cs-CZ" dirty="0"/>
              <a:t> more </a:t>
            </a:r>
            <a:r>
              <a:rPr lang="cs-CZ" dirty="0" err="1"/>
              <a:t>ideas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C1B1A-D089-458F-B8A0-5104D85D5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use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given</a:t>
            </a:r>
            <a:r>
              <a:rPr lang="cs-CZ" sz="3600" dirty="0"/>
              <a:t> </a:t>
            </a:r>
            <a:r>
              <a:rPr lang="cs-CZ" sz="3600" dirty="0" err="1"/>
              <a:t>cards</a:t>
            </a:r>
            <a:r>
              <a:rPr lang="cs-CZ" sz="3600" dirty="0"/>
              <a:t> and </a:t>
            </a:r>
            <a:r>
              <a:rPr lang="cs-CZ" sz="3600" dirty="0" err="1"/>
              <a:t>put</a:t>
            </a:r>
            <a:r>
              <a:rPr lang="cs-CZ" sz="3600" dirty="0"/>
              <a:t> </a:t>
            </a:r>
            <a:r>
              <a:rPr lang="cs-CZ" sz="3600" dirty="0" err="1"/>
              <a:t>them</a:t>
            </a:r>
            <a:r>
              <a:rPr lang="cs-CZ" sz="3600" dirty="0"/>
              <a:t> to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correct</a:t>
            </a:r>
            <a:r>
              <a:rPr lang="cs-CZ" sz="3600" dirty="0"/>
              <a:t> part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ice-berg</a:t>
            </a:r>
            <a:endParaRPr lang="cs-CZ" sz="3600" dirty="0"/>
          </a:p>
          <a:p>
            <a:r>
              <a:rPr lang="cs-CZ" sz="3600" dirty="0" err="1"/>
              <a:t>justify</a:t>
            </a:r>
            <a:r>
              <a:rPr lang="cs-CZ" sz="3600" dirty="0"/>
              <a:t> </a:t>
            </a:r>
            <a:r>
              <a:rPr lang="cs-CZ" sz="3600" dirty="0" err="1"/>
              <a:t>your</a:t>
            </a:r>
            <a:r>
              <a:rPr lang="cs-CZ" sz="3600" dirty="0"/>
              <a:t> </a:t>
            </a:r>
            <a:r>
              <a:rPr lang="cs-CZ" sz="3600" dirty="0" err="1"/>
              <a:t>choice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2578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B8A68-1960-43F6-84F7-B2DB3F51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Reflection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8D9107-156E-4FAA-B686-6AFDFF4D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How did you like the activity?</a:t>
            </a:r>
          </a:p>
          <a:p>
            <a:r>
              <a:rPr lang="en-US" sz="3200" dirty="0"/>
              <a:t>Which aspects were surprising to you?</a:t>
            </a:r>
          </a:p>
          <a:p>
            <a:r>
              <a:rPr lang="en-US" sz="3200" dirty="0"/>
              <a:t>What did you learn about prejudices?</a:t>
            </a:r>
          </a:p>
          <a:p>
            <a:r>
              <a:rPr lang="en-US" sz="3200" dirty="0"/>
              <a:t>Have you found out anything that you didn’t know before?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090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667E7-7D61-4005-BE8E-867384E7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282C3D-2FF4-48CC-A684-A70B4B3EC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hlinkClick r:id="rId2"/>
              </a:rPr>
              <a:t>https://www.youtube.com/watch?v=u37t0u-4BTI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>
                <a:hlinkClick r:id="rId3"/>
              </a:rPr>
              <a:t>https://www.youtube.com/watch?v=woP0v-2nJCU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>
                <a:hlinkClick r:id="rId4"/>
              </a:rPr>
              <a:t>https://www.youtube.com/watch?v=a9Z83I_g4Hw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9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7DB02-9FE2-474F-A19A-96854500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Workshop - </a:t>
            </a:r>
            <a:r>
              <a:rPr lang="cs-CZ" b="1" dirty="0"/>
              <a:t>Euro-</a:t>
            </a:r>
            <a:r>
              <a:rPr lang="cs-CZ" b="1" dirty="0" err="1"/>
              <a:t>rail</a:t>
            </a:r>
            <a:r>
              <a:rPr lang="cs-CZ" b="1" dirty="0"/>
              <a:t> á la </a:t>
            </a:r>
            <a:r>
              <a:rPr lang="cs-CZ" b="1" dirty="0" err="1"/>
              <a:t>carte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272448-5AD3-49B4-A2BB-451E778B8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98186" cy="4489593"/>
          </a:xfrm>
        </p:spPr>
        <p:txBody>
          <a:bodyPr>
            <a:normAutofit/>
          </a:bodyPr>
          <a:lstStyle/>
          <a:p>
            <a:r>
              <a:rPr lang="en-US" sz="2800" dirty="0"/>
              <a:t>You are boarding the train from </a:t>
            </a:r>
            <a:r>
              <a:rPr lang="cs-CZ" sz="2800" dirty="0" err="1"/>
              <a:t>Athens</a:t>
            </a:r>
            <a:r>
              <a:rPr lang="en-US" sz="2800" dirty="0"/>
              <a:t> to Oslo</a:t>
            </a:r>
            <a:r>
              <a:rPr lang="cs-CZ" sz="2800" dirty="0"/>
              <a:t>, n</a:t>
            </a:r>
            <a:r>
              <a:rPr lang="en-US" sz="2800" dirty="0" err="1"/>
              <a:t>ormally</a:t>
            </a:r>
            <a:r>
              <a:rPr lang="en-US" sz="2800" dirty="0"/>
              <a:t>, the journey takes 45 hours, but since there are heavy works on the railroads, it will take almost four days to get to Oslo. You are travelling in a compartment which you have to share with three other people</a:t>
            </a:r>
            <a:r>
              <a:rPr lang="cs-CZ" sz="2800" dirty="0"/>
              <a:t>, w</a:t>
            </a:r>
            <a:r>
              <a:rPr lang="en-US" sz="2800" dirty="0" err="1"/>
              <a:t>ith</a:t>
            </a:r>
            <a:r>
              <a:rPr lang="en-US" sz="2800" dirty="0"/>
              <a:t> whom of the following passengers would you prefer to share it?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dirty="0" err="1">
                <a:hlinkClick r:id="rId2"/>
              </a:rPr>
              <a:t>Annex</a:t>
            </a:r>
            <a:r>
              <a:rPr lang="cs-CZ" sz="2800" b="1" dirty="0">
                <a:hlinkClick r:id="rId2"/>
              </a:rPr>
              <a:t>: List </a:t>
            </a:r>
            <a:r>
              <a:rPr lang="cs-CZ" sz="2800" b="1" dirty="0" err="1">
                <a:hlinkClick r:id="rId2"/>
              </a:rPr>
              <a:t>of</a:t>
            </a:r>
            <a:r>
              <a:rPr lang="cs-CZ" sz="2800" b="1" dirty="0">
                <a:hlinkClick r:id="rId2"/>
              </a:rPr>
              <a:t> </a:t>
            </a:r>
            <a:r>
              <a:rPr lang="cs-CZ" sz="2800" b="1" dirty="0" err="1">
                <a:hlinkClick r:id="rId2"/>
              </a:rPr>
              <a:t>passengers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9189971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F496CB"/>
    </a:accent1>
    <a:accent2>
      <a:srgbClr val="BC356F"/>
    </a:accent2>
    <a:accent3>
      <a:srgbClr val="E65331"/>
    </a:accent3>
    <a:accent4>
      <a:srgbClr val="F27E19"/>
    </a:accent4>
    <a:accent5>
      <a:srgbClr val="F2AC19"/>
    </a:accent5>
    <a:accent6>
      <a:srgbClr val="BC80E0"/>
    </a:accent6>
    <a:hlink>
      <a:srgbClr val="EF5285"/>
    </a:hlink>
    <a:folHlink>
      <a:srgbClr val="F77F9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411</Words>
  <Application>Microsoft Office PowerPoint</Application>
  <PresentationFormat>Širokoúhlá obrazovka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Cultural literacy</vt:lpstr>
      <vt:lpstr>Aims of the workshops</vt:lpstr>
      <vt:lpstr>Ice-breaker</vt:lpstr>
      <vt:lpstr>Workshop - I – YOU – WE: My culture – your culture – our culture</vt:lpstr>
      <vt:lpstr>Workshop</vt:lpstr>
      <vt:lpstr>Some more ideas</vt:lpstr>
      <vt:lpstr>Reflection</vt:lpstr>
      <vt:lpstr>Video</vt:lpstr>
      <vt:lpstr>Workshop - Euro-rail á la carte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</dc:title>
  <dc:creator>llexova@oapb.cz</dc:creator>
  <cp:lastModifiedBy>llexova@oapb.cz</cp:lastModifiedBy>
  <cp:revision>14</cp:revision>
  <dcterms:created xsi:type="dcterms:W3CDTF">2019-06-19T08:26:46Z</dcterms:created>
  <dcterms:modified xsi:type="dcterms:W3CDTF">2019-06-26T07:40:29Z</dcterms:modified>
</cp:coreProperties>
</file>