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67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13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22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33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8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9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16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4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81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2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03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11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28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4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6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C7814C-6E82-4B03-B6A4-33E522E2D552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7134C5E-1C45-42F9-AB4E-2D989DE637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003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4D764-0EA2-49C3-B4DB-A87393748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828263"/>
            <a:ext cx="9440034" cy="1828801"/>
          </a:xfrm>
        </p:spPr>
        <p:txBody>
          <a:bodyPr/>
          <a:lstStyle/>
          <a:p>
            <a:r>
              <a:rPr lang="cs-CZ" b="1" dirty="0" err="1">
                <a:latin typeface="Algerian" panose="04020705040A02060702" pitchFamily="82" charset="0"/>
              </a:rPr>
              <a:t>Four</a:t>
            </a:r>
            <a:r>
              <a:rPr lang="cs-CZ" b="1" dirty="0">
                <a:latin typeface="Algerian" panose="04020705040A02060702" pitchFamily="82" charset="0"/>
              </a:rPr>
              <a:t> </a:t>
            </a:r>
            <a:r>
              <a:rPr lang="cs-CZ" b="1" dirty="0" err="1">
                <a:latin typeface="Algerian" panose="04020705040A02060702" pitchFamily="82" charset="0"/>
              </a:rPr>
              <a:t>shades</a:t>
            </a:r>
            <a:r>
              <a:rPr lang="cs-CZ" b="1" dirty="0">
                <a:latin typeface="Algerian" panose="04020705040A02060702" pitchFamily="82" charset="0"/>
              </a:rPr>
              <a:t> </a:t>
            </a:r>
            <a:r>
              <a:rPr lang="cs-CZ" b="1" dirty="0" err="1">
                <a:latin typeface="Algerian" panose="04020705040A02060702" pitchFamily="82" charset="0"/>
              </a:rPr>
              <a:t>of</a:t>
            </a:r>
            <a:r>
              <a:rPr lang="cs-CZ" b="1" dirty="0">
                <a:latin typeface="Algerian" panose="04020705040A02060702" pitchFamily="82" charset="0"/>
              </a:rPr>
              <a:t> </a:t>
            </a:r>
            <a:r>
              <a:rPr lang="cs-CZ" b="1" dirty="0" err="1">
                <a:latin typeface="Algerian" panose="04020705040A02060702" pitchFamily="82" charset="0"/>
              </a:rPr>
              <a:t>literacy</a:t>
            </a:r>
            <a:br>
              <a:rPr lang="cs-CZ" b="1" dirty="0">
                <a:latin typeface="Algerian" panose="04020705040A02060702" pitchFamily="82" charset="0"/>
              </a:rPr>
            </a:br>
            <a:r>
              <a:rPr lang="cs-CZ" b="1" dirty="0" err="1">
                <a:latin typeface="Algerian" panose="04020705040A02060702" pitchFamily="82" charset="0"/>
              </a:rPr>
              <a:t>social</a:t>
            </a:r>
            <a:r>
              <a:rPr lang="cs-CZ" b="1" dirty="0">
                <a:latin typeface="Algerian" panose="04020705040A02060702" pitchFamily="82" charset="0"/>
              </a:rPr>
              <a:t> </a:t>
            </a:r>
            <a:r>
              <a:rPr lang="cs-CZ" b="1" dirty="0" err="1">
                <a:latin typeface="Algerian" panose="04020705040A02060702" pitchFamily="82" charset="0"/>
              </a:rPr>
              <a:t>issues</a:t>
            </a:r>
            <a:endParaRPr lang="cs-CZ" b="1" dirty="0">
              <a:latin typeface="Algerian" panose="04020705040A02060702" pitchFamily="8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EC22C7-424A-4310-86CF-429D42402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67455"/>
            <a:ext cx="9440034" cy="1049867"/>
          </a:xfrm>
        </p:spPr>
        <p:txBody>
          <a:bodyPr>
            <a:noAutofit/>
          </a:bodyPr>
          <a:lstStyle/>
          <a:p>
            <a:r>
              <a:rPr lang="cs-CZ" sz="3200" dirty="0" err="1">
                <a:latin typeface="Algerian" panose="04020705040A02060702" pitchFamily="82" charset="0"/>
              </a:rPr>
              <a:t>Problems</a:t>
            </a:r>
            <a:r>
              <a:rPr lang="cs-CZ" sz="3200" dirty="0">
                <a:latin typeface="Algerian" panose="04020705040A02060702" pitchFamily="82" charset="0"/>
              </a:rPr>
              <a:t> </a:t>
            </a:r>
            <a:r>
              <a:rPr lang="cs-CZ" sz="3200" dirty="0" err="1">
                <a:latin typeface="Algerian" panose="04020705040A02060702" pitchFamily="82" charset="0"/>
              </a:rPr>
              <a:t>of</a:t>
            </a:r>
            <a:r>
              <a:rPr lang="cs-CZ" sz="3200" dirty="0">
                <a:latin typeface="Algerian" panose="04020705040A02060702" pitchFamily="82" charset="0"/>
              </a:rPr>
              <a:t> </a:t>
            </a:r>
            <a:r>
              <a:rPr lang="cs-CZ" sz="3200" dirty="0" err="1">
                <a:latin typeface="Algerian" panose="04020705040A02060702" pitchFamily="82" charset="0"/>
              </a:rPr>
              <a:t>teenagers</a:t>
            </a:r>
            <a:r>
              <a:rPr lang="cs-CZ" sz="3200" dirty="0">
                <a:latin typeface="Algerian" panose="04020705040A02060702" pitchFamily="82" charset="0"/>
              </a:rPr>
              <a:t> in </a:t>
            </a:r>
            <a:r>
              <a:rPr lang="cs-CZ" sz="3200" dirty="0" err="1">
                <a:latin typeface="Algerian" panose="04020705040A02060702" pitchFamily="82" charset="0"/>
              </a:rPr>
              <a:t>the</a:t>
            </a:r>
            <a:r>
              <a:rPr lang="cs-CZ" sz="3200" dirty="0">
                <a:latin typeface="Algerian" panose="04020705040A02060702" pitchFamily="82" charset="0"/>
              </a:rPr>
              <a:t>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89843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AECEC-CCEE-40E1-AFF2-2B5FCDAC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Bullying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C760DE-BF6B-49F3-9023-25C66D86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Bullying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and has many </a:t>
            </a:r>
            <a:r>
              <a:rPr lang="cs-CZ" dirty="0" err="1"/>
              <a:t>forms</a:t>
            </a:r>
            <a:endParaRPr lang="cs-CZ" dirty="0"/>
          </a:p>
          <a:p>
            <a:pPr lvl="1"/>
            <a:r>
              <a:rPr lang="cs-CZ" dirty="0" err="1"/>
              <a:t>Physical</a:t>
            </a:r>
            <a:endParaRPr lang="cs-CZ" dirty="0"/>
          </a:p>
          <a:p>
            <a:pPr lvl="1"/>
            <a:r>
              <a:rPr lang="cs-CZ" dirty="0" err="1"/>
              <a:t>Psychobullying</a:t>
            </a:r>
            <a:r>
              <a:rPr lang="cs-CZ" dirty="0"/>
              <a:t>  -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, vulgarismus</a:t>
            </a:r>
          </a:p>
          <a:p>
            <a:pPr lvl="1"/>
            <a:r>
              <a:rPr lang="cs-CZ" dirty="0" err="1"/>
              <a:t>Cyberbullying</a:t>
            </a:r>
            <a:r>
              <a:rPr lang="cs-CZ" dirty="0"/>
              <a:t> –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networking</a:t>
            </a:r>
            <a:r>
              <a:rPr lang="cs-CZ" dirty="0"/>
              <a:t>, </a:t>
            </a:r>
            <a:r>
              <a:rPr lang="cs-CZ" dirty="0" err="1"/>
              <a:t>facebook</a:t>
            </a:r>
            <a:r>
              <a:rPr lang="cs-CZ" dirty="0"/>
              <a:t>, </a:t>
            </a:r>
            <a:r>
              <a:rPr lang="cs-CZ" dirty="0" err="1"/>
              <a:t>instagram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674157-F229-4A3C-8287-1D6153AD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55" y="3299146"/>
            <a:ext cx="4065864" cy="30493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8D32F7-5B20-48A9-832E-9EEA9EC53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15" y="3844079"/>
            <a:ext cx="4007142" cy="25044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62FF93C-FA97-4E1A-994E-64B03C0E3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20" y="1175105"/>
            <a:ext cx="2866399" cy="19109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479C28A-2794-434B-B1B5-5D61E666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7" y="3844079"/>
            <a:ext cx="2543011" cy="25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3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DB13-A005-4AFC-AC01-1AEFF8E0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Environmental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issues</a:t>
            </a:r>
            <a:r>
              <a:rPr lang="cs-CZ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38C864-1D70-4CE8-8705-695A925F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Pollution</a:t>
            </a:r>
            <a:endParaRPr lang="cs-CZ" dirty="0"/>
          </a:p>
          <a:p>
            <a:r>
              <a:rPr lang="cs-CZ" dirty="0" err="1"/>
              <a:t>Litter</a:t>
            </a:r>
            <a:endParaRPr lang="cs-CZ" dirty="0"/>
          </a:p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plastics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B9F463-E193-4E34-8A1C-1DFD71DEB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23" y="3761824"/>
            <a:ext cx="3599829" cy="25713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315E57-8C64-433D-A60F-86382911E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08" y="4223593"/>
            <a:ext cx="3154665" cy="21010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E2F207D-984A-4E67-9879-99EAF2F41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1" y="3753294"/>
            <a:ext cx="3432878" cy="25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D5383-AC1E-4CC7-B1D9-AD5C84B6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Addiction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43A17-AF11-478A-825D-59B1A6E0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Drugs</a:t>
            </a:r>
            <a:endParaRPr lang="cs-CZ" dirty="0"/>
          </a:p>
          <a:p>
            <a:r>
              <a:rPr lang="cs-CZ" dirty="0" err="1"/>
              <a:t>Alcohol</a:t>
            </a:r>
            <a:endParaRPr lang="cs-CZ" dirty="0"/>
          </a:p>
          <a:p>
            <a:r>
              <a:rPr lang="cs-CZ" dirty="0"/>
              <a:t>Internet </a:t>
            </a:r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networking</a:t>
            </a:r>
            <a:r>
              <a:rPr lang="cs-CZ" dirty="0"/>
              <a:t> </a:t>
            </a:r>
            <a:r>
              <a:rPr lang="cs-CZ" dirty="0" err="1"/>
              <a:t>sites</a:t>
            </a:r>
            <a:endParaRPr lang="cs-CZ" dirty="0"/>
          </a:p>
          <a:p>
            <a:r>
              <a:rPr lang="cs-CZ" dirty="0"/>
              <a:t>Mobile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166E4E-8061-47B4-9636-27AEBB2E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74" y="3703098"/>
            <a:ext cx="3236551" cy="24274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1269AD-BE51-4D17-A7ED-DDC0D743B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14" y="3131843"/>
            <a:ext cx="4118343" cy="29986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D7D751-7152-43C4-9E62-E71ED690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727301"/>
            <a:ext cx="2551291" cy="14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02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6334F-31EB-4132-BBB4-BAD8DA11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Bad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relationships</a:t>
            </a:r>
            <a:r>
              <a:rPr lang="cs-CZ" dirty="0">
                <a:latin typeface="Algerian" panose="04020705040A02060702" pitchFamily="82" charset="0"/>
              </a:rPr>
              <a:t> in </a:t>
            </a:r>
            <a:r>
              <a:rPr lang="cs-CZ" dirty="0" err="1">
                <a:latin typeface="Algerian" panose="04020705040A02060702" pitchFamily="82" charset="0"/>
              </a:rPr>
              <a:t>family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DF06D4-596A-4465-B96A-EF64A57E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Divorced</a:t>
            </a:r>
            <a:r>
              <a:rPr lang="cs-CZ" dirty="0"/>
              <a:t> </a:t>
            </a:r>
            <a:r>
              <a:rPr lang="cs-CZ" dirty="0" err="1"/>
              <a:t>parents</a:t>
            </a:r>
            <a:endParaRPr lang="cs-CZ" dirty="0"/>
          </a:p>
          <a:p>
            <a:r>
              <a:rPr lang="cs-CZ" dirty="0" err="1"/>
              <a:t>Arguements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parents</a:t>
            </a:r>
            <a:endParaRPr lang="cs-CZ" dirty="0"/>
          </a:p>
          <a:p>
            <a:r>
              <a:rPr lang="cs-CZ" dirty="0" err="1"/>
              <a:t>Violence</a:t>
            </a:r>
            <a:r>
              <a:rPr lang="cs-CZ" dirty="0"/>
              <a:t> </a:t>
            </a:r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support</a:t>
            </a:r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parents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4A492-3BA4-4A2A-9539-C6085E8BB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70" y="3630944"/>
            <a:ext cx="3851088" cy="25628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9722B3-A554-42EA-87E4-A7E63A0C7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4354368"/>
            <a:ext cx="3439977" cy="18394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32634D-A58A-42C2-8197-1129931D1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72" y="4348360"/>
            <a:ext cx="2775097" cy="18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919E9-2B1E-4771-945F-78A6DDF5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Isolation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CA4C7F-153F-45C4-830F-75AED57C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outsider in society</a:t>
            </a:r>
          </a:p>
          <a:p>
            <a:r>
              <a:rPr lang="cs-CZ" dirty="0" err="1"/>
              <a:t>Prejudices</a:t>
            </a:r>
            <a:r>
              <a:rPr lang="cs-CZ" dirty="0"/>
              <a:t> </a:t>
            </a:r>
          </a:p>
          <a:p>
            <a:r>
              <a:rPr lang="cs-CZ" dirty="0" err="1"/>
              <a:t>Stereotypes</a:t>
            </a:r>
            <a:endParaRPr lang="cs-CZ" dirty="0"/>
          </a:p>
          <a:p>
            <a:r>
              <a:rPr lang="cs-CZ" dirty="0"/>
              <a:t>Intolerance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58BF1F-740D-44B6-BE4F-CAE3669A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65" y="2204775"/>
            <a:ext cx="5706729" cy="4043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BB5171-3FDA-42E2-B6DE-4A29C8901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7" y="3530084"/>
            <a:ext cx="4349306" cy="27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4002C-5D3D-4534-AD4F-3BF03D347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latin typeface="Algerian" panose="04020705040A02060702" pitchFamily="82" charset="0"/>
              </a:rPr>
              <a:t>Thanks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for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your</a:t>
            </a:r>
            <a:r>
              <a:rPr lang="cs-CZ" dirty="0">
                <a:latin typeface="Algerian" panose="04020705040A02060702" pitchFamily="82" charset="0"/>
              </a:rPr>
              <a:t> </a:t>
            </a:r>
            <a:r>
              <a:rPr lang="cs-CZ" dirty="0" err="1">
                <a:latin typeface="Algerian" panose="04020705040A02060702" pitchFamily="82" charset="0"/>
              </a:rPr>
              <a:t>attention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E96FEF-EAE9-48F5-814D-DA6FCC3E6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197" y="3800358"/>
            <a:ext cx="7185025" cy="1049867"/>
          </a:xfrm>
        </p:spPr>
        <p:txBody>
          <a:bodyPr/>
          <a:lstStyle/>
          <a:p>
            <a:r>
              <a:rPr lang="cs-CZ" dirty="0" err="1"/>
              <a:t>Čajanová</a:t>
            </a:r>
            <a:r>
              <a:rPr lang="cs-CZ" dirty="0"/>
              <a:t> Lucie, Hampejsová Barbora, </a:t>
            </a:r>
            <a:r>
              <a:rPr lang="cs-CZ" dirty="0" err="1"/>
              <a:t>Vázalová</a:t>
            </a:r>
            <a:r>
              <a:rPr lang="cs-CZ" dirty="0"/>
              <a:t> Alžběta, </a:t>
            </a:r>
            <a:r>
              <a:rPr lang="cs-CZ" dirty="0" err="1"/>
              <a:t>Velasová</a:t>
            </a:r>
            <a:r>
              <a:rPr lang="cs-CZ" dirty="0"/>
              <a:t> Tereza, Žáková Edita</a:t>
            </a:r>
          </a:p>
        </p:txBody>
      </p:sp>
    </p:spTree>
    <p:extLst>
      <p:ext uri="{BB962C8B-B14F-4D97-AF65-F5344CB8AC3E}">
        <p14:creationId xmlns:p14="http://schemas.microsoft.com/office/powerpoint/2010/main" val="3721905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47</TotalTime>
  <Words>98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Algerian</vt:lpstr>
      <vt:lpstr>Calisto MT</vt:lpstr>
      <vt:lpstr>Trebuchet MS</vt:lpstr>
      <vt:lpstr>Wingdings 2</vt:lpstr>
      <vt:lpstr>Břidlice</vt:lpstr>
      <vt:lpstr>Four shades of literacy social issues</vt:lpstr>
      <vt:lpstr>Bullying</vt:lpstr>
      <vt:lpstr>Environmental issues </vt:lpstr>
      <vt:lpstr>Addiction</vt:lpstr>
      <vt:lpstr>Bad relationships in family</vt:lpstr>
      <vt:lpstr>Isolation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Youthcamp Gentilly July 2019</dc:title>
  <dc:creator>Hampejsová Barbora</dc:creator>
  <cp:lastModifiedBy>llexova@oapb.cz</cp:lastModifiedBy>
  <cp:revision>8</cp:revision>
  <dcterms:created xsi:type="dcterms:W3CDTF">2019-06-21T08:04:53Z</dcterms:created>
  <dcterms:modified xsi:type="dcterms:W3CDTF">2020-02-20T08:26:54Z</dcterms:modified>
</cp:coreProperties>
</file>