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52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3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14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63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39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24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6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46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38C9EE-4F0D-4E0E-83B6-C24346C78DF5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FA4A59-1023-45EF-9C52-9E600217CFE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64758" y="5311470"/>
            <a:ext cx="9144000" cy="989400"/>
          </a:xfrm>
        </p:spPr>
        <p:txBody>
          <a:bodyPr/>
          <a:lstStyle/>
          <a:p>
            <a:r>
              <a:rPr lang="cs-CZ" dirty="0" smtClean="0"/>
              <a:t>Tax </a:t>
            </a:r>
            <a:r>
              <a:rPr lang="cs-CZ" dirty="0"/>
              <a:t>O</a:t>
            </a:r>
            <a:r>
              <a:rPr lang="cs-CZ" dirty="0" smtClean="0"/>
              <a:t>ffice Příbram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80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542" y="219462"/>
            <a:ext cx="10515600" cy="3104183"/>
          </a:xfrm>
        </p:spPr>
        <p:txBody>
          <a:bodyPr/>
          <a:lstStyle/>
          <a:p>
            <a:r>
              <a:rPr lang="cs-CZ" dirty="0" smtClean="0"/>
              <a:t>Czech Republic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14 </a:t>
            </a:r>
            <a:r>
              <a:rPr lang="cs-CZ" dirty="0" err="1" smtClean="0"/>
              <a:t>regions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Příbram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located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Bohemia.</a:t>
            </a:r>
          </a:p>
          <a:p>
            <a:r>
              <a:rPr lang="cs-CZ" dirty="0" smtClean="0"/>
              <a:t>Tax Office in Příbram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offices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Bohemia.</a:t>
            </a:r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 has </a:t>
            </a:r>
            <a:r>
              <a:rPr lang="cs-CZ" dirty="0" err="1" smtClean="0"/>
              <a:t>about</a:t>
            </a:r>
            <a:r>
              <a:rPr lang="cs-CZ" dirty="0" smtClean="0"/>
              <a:t> 150 </a:t>
            </a:r>
            <a:r>
              <a:rPr lang="cs-CZ" dirty="0" err="1" smtClean="0"/>
              <a:t>employees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collect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tax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income</a:t>
            </a:r>
            <a:r>
              <a:rPr lang="cs-CZ" dirty="0" smtClean="0"/>
              <a:t> tax,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estate</a:t>
            </a:r>
            <a:r>
              <a:rPr lang="cs-CZ" dirty="0" smtClean="0"/>
              <a:t> tax, and so on…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23" y="3323644"/>
            <a:ext cx="4534895" cy="340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8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7445" y="5199517"/>
            <a:ext cx="4775420" cy="1325563"/>
          </a:xfrm>
        </p:spPr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very </a:t>
            </a:r>
            <a:r>
              <a:rPr lang="cs-CZ" dirty="0" err="1" smtClean="0"/>
              <a:t>useful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506" y="550628"/>
            <a:ext cx="6557176" cy="491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5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666" y="790922"/>
            <a:ext cx="4000793" cy="3200634"/>
          </a:xfr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48" y="1762330"/>
            <a:ext cx="6145918" cy="408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4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/>
              <a:t>Thank</a:t>
            </a:r>
            <a:r>
              <a:rPr lang="cs-CZ" sz="5400" dirty="0" smtClean="0"/>
              <a:t> </a:t>
            </a:r>
            <a:r>
              <a:rPr lang="cs-CZ" sz="5400" dirty="0" err="1" smtClean="0"/>
              <a:t>you</a:t>
            </a:r>
            <a:r>
              <a:rPr lang="cs-CZ" sz="5400" dirty="0" smtClean="0"/>
              <a:t> </a:t>
            </a:r>
            <a:r>
              <a:rPr lang="cs-CZ" sz="5400" dirty="0" err="1" smtClean="0"/>
              <a:t>for</a:t>
            </a:r>
            <a:r>
              <a:rPr lang="cs-CZ" sz="5400" dirty="0" smtClean="0"/>
              <a:t> </a:t>
            </a:r>
            <a:r>
              <a:rPr lang="cs-CZ" sz="5400" dirty="0" err="1" smtClean="0"/>
              <a:t>your</a:t>
            </a:r>
            <a:r>
              <a:rPr lang="cs-CZ" sz="5400" dirty="0" smtClean="0"/>
              <a:t> </a:t>
            </a:r>
            <a:r>
              <a:rPr lang="cs-CZ" sz="5400" dirty="0" err="1" smtClean="0"/>
              <a:t>attention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220913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69</Words>
  <Application>Microsoft Office PowerPoint</Application>
  <PresentationFormat>Širokoúhlá obrazovka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Integrál</vt:lpstr>
      <vt:lpstr>Tax Office Příbram</vt:lpstr>
      <vt:lpstr>Prezentace aplikace PowerPoint</vt:lpstr>
      <vt:lpstr>It was very useful.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Office Příbram</dc:title>
  <dc:creator>Lenka Lexová</dc:creator>
  <cp:lastModifiedBy>Lenka Lexová</cp:lastModifiedBy>
  <cp:revision>4</cp:revision>
  <dcterms:created xsi:type="dcterms:W3CDTF">2019-04-03T12:09:55Z</dcterms:created>
  <dcterms:modified xsi:type="dcterms:W3CDTF">2019-04-03T12:35:47Z</dcterms:modified>
</cp:coreProperties>
</file>