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85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6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21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3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37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284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10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44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9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20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25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28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04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2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6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55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1E5913-AD75-4F94-BC7B-316D9A10254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0F1695-EDF4-4632-B2EE-8E5BFDCB7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03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U4oA3kkAWU" TargetMode="External"/><Relationship Id="rId2" Type="http://schemas.openxmlformats.org/officeDocument/2006/relationships/hyperlink" Target="http://www.miniature-earth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7506" y="1847102"/>
            <a:ext cx="8916988" cy="1427654"/>
          </a:xfrm>
        </p:spPr>
        <p:txBody>
          <a:bodyPr>
            <a:normAutofit/>
          </a:bodyPr>
          <a:lstStyle/>
          <a:p>
            <a:r>
              <a:rPr lang="cs-CZ" dirty="0"/>
              <a:t>ERASMUS+</a:t>
            </a:r>
            <a:br>
              <a:rPr lang="cs-CZ" dirty="0"/>
            </a:br>
            <a:r>
              <a:rPr lang="cs-CZ" dirty="0"/>
              <a:t>31 – 6 </a:t>
            </a:r>
            <a:r>
              <a:rPr lang="cs-CZ" dirty="0" err="1"/>
              <a:t>March</a:t>
            </a:r>
            <a:r>
              <a:rPr lang="cs-CZ" dirty="0"/>
              <a:t> 2019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Idar-Oberstein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0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6000" dirty="0"/>
              <a:t>Workshop - </a:t>
            </a:r>
            <a:br>
              <a:rPr lang="cs-CZ" sz="6000" dirty="0"/>
            </a:br>
            <a:r>
              <a:rPr lang="cs-CZ" sz="6000" dirty="0"/>
              <a:t> </a:t>
            </a:r>
            <a:r>
              <a:rPr lang="cs-CZ" sz="6000" dirty="0" err="1"/>
              <a:t>Wealth</a:t>
            </a:r>
            <a:r>
              <a:rPr lang="cs-CZ" sz="6000" dirty="0"/>
              <a:t> and </a:t>
            </a:r>
            <a:r>
              <a:rPr lang="cs-CZ" sz="6000" dirty="0" err="1"/>
              <a:t>Power</a:t>
            </a:r>
            <a:r>
              <a:rPr lang="cs-CZ" sz="6000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099" y="3090089"/>
            <a:ext cx="5263170" cy="35000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464" y="191823"/>
            <a:ext cx="3633611" cy="27252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6" y="2214694"/>
            <a:ext cx="3400848" cy="457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84525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en-US" dirty="0"/>
              <a:t> </a:t>
            </a:r>
            <a:r>
              <a:rPr lang="en-US" b="1" dirty="0"/>
              <a:t>The Have Not-s: participants with </a:t>
            </a:r>
            <a:r>
              <a:rPr lang="cs-CZ" b="1" dirty="0"/>
              <a:t>7</a:t>
            </a:r>
            <a:r>
              <a:rPr lang="en-US" b="1" dirty="0" smtClean="0"/>
              <a:t> </a:t>
            </a:r>
            <a:r>
              <a:rPr lang="en-US" b="1" dirty="0"/>
              <a:t>or fewer coins: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96226"/>
            <a:ext cx="10363826" cy="43788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400" dirty="0" smtClean="0"/>
              <a:t> You </a:t>
            </a:r>
            <a:r>
              <a:rPr lang="en-US" sz="3400" dirty="0"/>
              <a:t>will have difficulty surviving due to disease, malnutrition, lack of clean water. </a:t>
            </a:r>
          </a:p>
          <a:p>
            <a:pPr marL="0" indent="0">
              <a:buNone/>
            </a:pPr>
            <a:r>
              <a:rPr lang="en-US" sz="3400" dirty="0"/>
              <a:t> Many of you starve, many children die. </a:t>
            </a:r>
          </a:p>
          <a:p>
            <a:pPr marL="0" indent="0">
              <a:buNone/>
            </a:pPr>
            <a:r>
              <a:rPr lang="cs-CZ" sz="3400" dirty="0"/>
              <a:t> </a:t>
            </a:r>
            <a:r>
              <a:rPr lang="cs-CZ" sz="3400" dirty="0" err="1"/>
              <a:t>You</a:t>
            </a:r>
            <a:r>
              <a:rPr lang="cs-CZ" sz="3400" dirty="0"/>
              <a:t> </a:t>
            </a:r>
            <a:r>
              <a:rPr lang="cs-CZ" sz="3400" dirty="0" err="1"/>
              <a:t>have</a:t>
            </a:r>
            <a:r>
              <a:rPr lang="cs-CZ" sz="3400" dirty="0"/>
              <a:t> </a:t>
            </a:r>
            <a:r>
              <a:rPr lang="cs-CZ" sz="3400" dirty="0" err="1"/>
              <a:t>inadequate</a:t>
            </a:r>
            <a:r>
              <a:rPr lang="cs-CZ" sz="3400" dirty="0"/>
              <a:t> </a:t>
            </a:r>
            <a:r>
              <a:rPr lang="cs-CZ" sz="3400" dirty="0" err="1"/>
              <a:t>shelter</a:t>
            </a:r>
            <a:r>
              <a:rPr lang="cs-CZ" sz="3400" dirty="0"/>
              <a:t>. </a:t>
            </a:r>
          </a:p>
          <a:p>
            <a:pPr marL="0" indent="0">
              <a:buNone/>
            </a:pPr>
            <a:r>
              <a:rPr lang="en-US" sz="3400" dirty="0"/>
              <a:t> You have a lack of education. </a:t>
            </a:r>
          </a:p>
          <a:p>
            <a:pPr marL="0" indent="0">
              <a:buNone/>
            </a:pPr>
            <a:r>
              <a:rPr lang="en-US" sz="3400" dirty="0"/>
              <a:t> You have little to nothing to satisfy your basic needs. </a:t>
            </a:r>
          </a:p>
          <a:p>
            <a:pPr marL="0" indent="0">
              <a:buNone/>
            </a:pPr>
            <a:r>
              <a:rPr lang="cs-CZ" sz="3400" dirty="0"/>
              <a:t> </a:t>
            </a:r>
            <a:r>
              <a:rPr lang="cs-CZ" sz="3400" dirty="0" err="1"/>
              <a:t>Your</a:t>
            </a:r>
            <a:r>
              <a:rPr lang="cs-CZ" sz="3400" dirty="0"/>
              <a:t> </a:t>
            </a:r>
            <a:r>
              <a:rPr lang="cs-CZ" sz="3400" dirty="0" err="1"/>
              <a:t>vote</a:t>
            </a:r>
            <a:r>
              <a:rPr lang="cs-CZ" sz="3400" dirty="0"/>
              <a:t> </a:t>
            </a:r>
            <a:r>
              <a:rPr lang="cs-CZ" sz="3400" dirty="0" err="1"/>
              <a:t>counts</a:t>
            </a:r>
            <a:r>
              <a:rPr lang="cs-CZ" sz="3400" dirty="0"/>
              <a:t> 0,5.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149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en-US" dirty="0"/>
              <a:t> </a:t>
            </a:r>
            <a:r>
              <a:rPr lang="en-US" b="1" dirty="0"/>
              <a:t>The Have Some-s: participants with </a:t>
            </a:r>
            <a:r>
              <a:rPr lang="cs-CZ" b="1" dirty="0" smtClean="0"/>
              <a:t>8</a:t>
            </a:r>
            <a:r>
              <a:rPr lang="en-US" b="1" dirty="0" smtClean="0"/>
              <a:t>-</a:t>
            </a:r>
            <a:r>
              <a:rPr lang="cs-CZ" b="1" dirty="0" smtClean="0"/>
              <a:t>15</a:t>
            </a:r>
            <a:r>
              <a:rPr lang="en-US" b="1" dirty="0" smtClean="0"/>
              <a:t> </a:t>
            </a:r>
            <a:r>
              <a:rPr lang="en-US" b="1" dirty="0"/>
              <a:t>coins: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04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900" dirty="0" smtClean="0"/>
              <a:t> You </a:t>
            </a:r>
            <a:r>
              <a:rPr lang="en-US" sz="2900" dirty="0"/>
              <a:t>are able to meet your basic needs: </a:t>
            </a:r>
          </a:p>
          <a:p>
            <a:pPr marL="0" indent="0">
              <a:buNone/>
            </a:pPr>
            <a:r>
              <a:rPr lang="en-US" sz="2900" dirty="0"/>
              <a:t> </a:t>
            </a:r>
            <a:r>
              <a:rPr lang="en-US" sz="2900" dirty="0" smtClean="0"/>
              <a:t>you </a:t>
            </a:r>
            <a:r>
              <a:rPr lang="en-US" sz="2900" dirty="0"/>
              <a:t>have access to basic education, </a:t>
            </a:r>
          </a:p>
          <a:p>
            <a:pPr marL="0" indent="0">
              <a:buNone/>
            </a:pPr>
            <a:r>
              <a:rPr lang="en-US" sz="2900" dirty="0"/>
              <a:t> you have adequate food and nutrition, </a:t>
            </a:r>
          </a:p>
          <a:p>
            <a:pPr marL="0" indent="0">
              <a:buNone/>
            </a:pPr>
            <a:r>
              <a:rPr lang="en-US" sz="2900" dirty="0"/>
              <a:t> you have health care, </a:t>
            </a:r>
          </a:p>
          <a:p>
            <a:pPr marL="0" indent="0">
              <a:buNone/>
            </a:pPr>
            <a:r>
              <a:rPr lang="en-US" sz="2900" dirty="0"/>
              <a:t> you have adequate housing. 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 </a:t>
            </a:r>
            <a:r>
              <a:rPr lang="cs-CZ" sz="2900" dirty="0" err="1"/>
              <a:t>Your</a:t>
            </a:r>
            <a:r>
              <a:rPr lang="cs-CZ" sz="2900" dirty="0"/>
              <a:t> </a:t>
            </a:r>
            <a:r>
              <a:rPr lang="cs-CZ" sz="2900" dirty="0" err="1"/>
              <a:t>vote</a:t>
            </a:r>
            <a:r>
              <a:rPr lang="cs-CZ" sz="2900" dirty="0"/>
              <a:t> </a:t>
            </a:r>
            <a:r>
              <a:rPr lang="cs-CZ" sz="2900" dirty="0" err="1"/>
              <a:t>counts</a:t>
            </a:r>
            <a:r>
              <a:rPr lang="cs-CZ" sz="2900" dirty="0"/>
              <a:t> 2.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19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489397"/>
            <a:ext cx="10364451" cy="1339403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en-US" dirty="0"/>
              <a:t> </a:t>
            </a:r>
            <a:r>
              <a:rPr lang="en-US" b="1" dirty="0"/>
              <a:t>The Have-s: participants with </a:t>
            </a:r>
            <a:r>
              <a:rPr lang="cs-CZ" b="1" dirty="0" smtClean="0"/>
              <a:t>16</a:t>
            </a:r>
            <a:r>
              <a:rPr lang="en-US" b="1" dirty="0" smtClean="0"/>
              <a:t> </a:t>
            </a:r>
            <a:r>
              <a:rPr lang="en-US" b="1" dirty="0"/>
              <a:t>or more coins: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8186" y="1957588"/>
            <a:ext cx="11088709" cy="47136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700" dirty="0"/>
              <a:t> You are able to meet all your basic needs and most of your wants: </a:t>
            </a:r>
          </a:p>
          <a:p>
            <a:pPr marL="0" indent="0">
              <a:buNone/>
            </a:pPr>
            <a:r>
              <a:rPr lang="en-US" sz="3700" dirty="0"/>
              <a:t> you have access to basic and higher education (higher schooling, university), </a:t>
            </a:r>
          </a:p>
          <a:p>
            <a:pPr marL="0" indent="0">
              <a:buNone/>
            </a:pPr>
            <a:r>
              <a:rPr lang="en-US" sz="3700" dirty="0"/>
              <a:t> you have adequate food and nutrition, </a:t>
            </a:r>
          </a:p>
          <a:p>
            <a:pPr marL="0" indent="0">
              <a:buNone/>
            </a:pPr>
            <a:r>
              <a:rPr lang="en-US" sz="3700" dirty="0"/>
              <a:t> you have good health care, </a:t>
            </a:r>
          </a:p>
          <a:p>
            <a:pPr marL="0" indent="0">
              <a:buNone/>
            </a:pPr>
            <a:r>
              <a:rPr lang="en-US" sz="3700" dirty="0"/>
              <a:t> you have adequate housing, </a:t>
            </a:r>
          </a:p>
          <a:p>
            <a:pPr marL="0" indent="0">
              <a:buNone/>
            </a:pPr>
            <a:r>
              <a:rPr lang="en-US" sz="3700" dirty="0"/>
              <a:t> you have toys, televisions, cars, computers, and other luxury items. </a:t>
            </a:r>
          </a:p>
          <a:p>
            <a:pPr marL="0" indent="0">
              <a:buNone/>
            </a:pPr>
            <a:r>
              <a:rPr lang="en-US" sz="3700" dirty="0"/>
              <a:t> </a:t>
            </a:r>
            <a:r>
              <a:rPr lang="cs-CZ" sz="3700" dirty="0" err="1"/>
              <a:t>Your</a:t>
            </a:r>
            <a:r>
              <a:rPr lang="cs-CZ" sz="3700" dirty="0"/>
              <a:t> </a:t>
            </a:r>
            <a:r>
              <a:rPr lang="cs-CZ" sz="3700" dirty="0" err="1"/>
              <a:t>vote</a:t>
            </a:r>
            <a:r>
              <a:rPr lang="cs-CZ" sz="3700" dirty="0"/>
              <a:t> </a:t>
            </a:r>
            <a:r>
              <a:rPr lang="cs-CZ" sz="3700" dirty="0" err="1"/>
              <a:t>counts</a:t>
            </a:r>
            <a:r>
              <a:rPr lang="cs-CZ" sz="3700" dirty="0"/>
              <a:t> 5.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5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399245"/>
            <a:ext cx="10364451" cy="1300767"/>
          </a:xfrm>
        </p:spPr>
        <p:txBody>
          <a:bodyPr/>
          <a:lstStyle/>
          <a:p>
            <a:r>
              <a:rPr lang="cs-CZ" dirty="0" err="1" smtClean="0"/>
              <a:t>rEFLECTION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790163"/>
            <a:ext cx="10363826" cy="4443211"/>
          </a:xfrm>
        </p:spPr>
        <p:txBody>
          <a:bodyPr/>
          <a:lstStyle/>
          <a:p>
            <a:r>
              <a:rPr lang="en-US" sz="2400" dirty="0"/>
              <a:t>How do you feel about how you got the coins? How do you feel about how they were divided? Was everybody treated fairly?</a:t>
            </a:r>
          </a:p>
          <a:p>
            <a:r>
              <a:rPr lang="en-US" sz="2400" dirty="0"/>
              <a:t>Who was at a disadvantage (e.g. the people with the socks)? Who do they represent in our society?</a:t>
            </a:r>
          </a:p>
          <a:p>
            <a:r>
              <a:rPr lang="en-US" sz="2400" dirty="0"/>
              <a:t>Who are the Have-s and Have-Not-s in our world / our country / our school?</a:t>
            </a:r>
          </a:p>
          <a:p>
            <a:r>
              <a:rPr lang="en-US" sz="2400" dirty="0"/>
              <a:t>Do you think there should be a redistribution of wealth and power throughout the world? Why or why not? How would you do it? What principles guide you in this decision?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39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hlinkClick r:id="rId2"/>
              </a:rPr>
              <a:t>The</a:t>
            </a:r>
            <a:r>
              <a:rPr lang="cs-CZ" sz="3200" b="1" dirty="0" smtClean="0">
                <a:hlinkClick r:id="rId2"/>
              </a:rPr>
              <a:t> </a:t>
            </a:r>
            <a:r>
              <a:rPr lang="cs-CZ" sz="3200" b="1" dirty="0" err="1" smtClean="0">
                <a:hlinkClick r:id="rId2"/>
              </a:rPr>
              <a:t>miniature</a:t>
            </a:r>
            <a:r>
              <a:rPr lang="cs-CZ" sz="3200" b="1" dirty="0" smtClean="0">
                <a:hlinkClick r:id="rId2"/>
              </a:rPr>
              <a:t> </a:t>
            </a:r>
            <a:r>
              <a:rPr lang="cs-CZ" sz="3200" b="1" dirty="0" err="1" smtClean="0">
                <a:hlinkClick r:id="rId2"/>
              </a:rPr>
              <a:t>world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>
                <a:hlinkClick r:id="rId3"/>
              </a:rPr>
              <a:t>TMB </a:t>
            </a:r>
            <a:r>
              <a:rPr lang="cs-CZ" sz="3200" b="1" dirty="0" err="1">
                <a:hlinkClick r:id="rId3"/>
              </a:rPr>
              <a:t>Panyee</a:t>
            </a:r>
            <a:r>
              <a:rPr lang="cs-CZ" sz="3200" b="1" dirty="0">
                <a:hlinkClick r:id="rId3"/>
              </a:rPr>
              <a:t> FC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2717166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289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Tw Cen MT</vt:lpstr>
      <vt:lpstr>Kapka</vt:lpstr>
      <vt:lpstr>ERASMUS+ 31 – 6 March 2019</vt:lpstr>
      <vt:lpstr>Workshop -   Wealth and Power </vt:lpstr>
      <vt:lpstr>  The Have Not-s: participants with 7 or fewer coins: </vt:lpstr>
      <vt:lpstr>  The Have Some-s: participants with 8-15 coins:</vt:lpstr>
      <vt:lpstr>  The Have-s: participants with 16 or more coins:</vt:lpstr>
      <vt:lpstr>rEFLECTION</vt:lpstr>
      <vt:lpstr>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Comenius meeting May 2014</dc:title>
  <dc:creator>llexova</dc:creator>
  <cp:lastModifiedBy>Lenka Lexová</cp:lastModifiedBy>
  <cp:revision>16</cp:revision>
  <dcterms:created xsi:type="dcterms:W3CDTF">2014-05-03T19:46:52Z</dcterms:created>
  <dcterms:modified xsi:type="dcterms:W3CDTF">2019-04-03T11:50:24Z</dcterms:modified>
</cp:coreProperties>
</file>