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66"/>
  </p:normalViewPr>
  <p:slideViewPr>
    <p:cSldViewPr>
      <p:cViewPr varScale="1">
        <p:scale>
          <a:sx n="155" d="100"/>
          <a:sy n="155" d="100"/>
        </p:scale>
        <p:origin x="2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108B2-9F45-4699-A107-AF8636D0906F}" type="datetimeFigureOut">
              <a:rPr lang="en-GB" smtClean="0"/>
              <a:t>09/02/2019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CF68-FC37-4F41-8F49-1550EFEA4CA2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CF68-FC37-4F41-8F49-1550EFEA4CA2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4063-36EC-44CB-BA65-C93D777FA277}" type="datetime1">
              <a:rPr lang="de-DE" smtClean="0"/>
              <a:t>09.02.19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F16-4A59-4C11-A4CB-DD0B3170D5DC}" type="datetime1">
              <a:rPr lang="de-DE" smtClean="0"/>
              <a:t>09.02.19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767B-D673-4731-B559-BD3B4754ACED}" type="datetime1">
              <a:rPr lang="de-DE" smtClean="0"/>
              <a:t>09.02.19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DD010-7552-4646-AABB-E7BFC6108814}" type="datetime1">
              <a:rPr lang="de-DE" smtClean="0"/>
              <a:t>09.02.19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33478-8425-403B-9AC6-DD6DD390F5BF}" type="datetime1">
              <a:rPr lang="de-DE" smtClean="0"/>
              <a:t>09.02.19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D7BD-3285-4A07-ACD6-2164E2FE87CE}" type="datetime1">
              <a:rPr lang="de-DE" smtClean="0"/>
              <a:t>09.02.19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2E74-4172-42EC-B237-63BAB0E228D3}" type="datetime1">
              <a:rPr lang="de-DE" smtClean="0"/>
              <a:t>09.02.19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3514-9364-4EFA-89D0-4F84786F7080}" type="datetime1">
              <a:rPr lang="de-DE" smtClean="0"/>
              <a:t>09.02.19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24D9-DD5E-442B-B816-E69D0E268EFC}" type="datetime1">
              <a:rPr lang="de-DE" smtClean="0"/>
              <a:t>09.02.19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096C6-00DD-4140-9549-6532F08717F6}" type="datetime1">
              <a:rPr lang="de-DE" smtClean="0"/>
              <a:t>09.02.19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5E11-7C03-4475-BFC5-98357D0EFD61}" type="datetime1">
              <a:rPr lang="de-DE" smtClean="0"/>
              <a:t>09.02.19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068319-051A-408D-8388-AE4034B13BE5}" type="datetime1">
              <a:rPr lang="de-DE" smtClean="0"/>
              <a:t>09.02.19</a:t>
            </a:fld>
            <a:endParaRPr lang="en-GB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83EEC5-A8C4-4AFA-B826-AA8E8E9E8C56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Local</a:t>
            </a:r>
            <a:r>
              <a:rPr lang="de-DE" dirty="0"/>
              <a:t> Media in Idar-Oberstein 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from</a:t>
            </a:r>
            <a:r>
              <a:rPr lang="de-DE" dirty="0"/>
              <a:t> Vanessa </a:t>
            </a:r>
            <a:r>
              <a:rPr lang="de-DE" dirty="0" err="1"/>
              <a:t>and</a:t>
            </a:r>
            <a:r>
              <a:rPr lang="de-DE" dirty="0"/>
              <a:t> Lina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720080"/>
          </a:xfrm>
        </p:spPr>
        <p:txBody>
          <a:bodyPr>
            <a:normAutofit/>
          </a:bodyPr>
          <a:lstStyle/>
          <a:p>
            <a:r>
              <a:rPr lang="de-DE" dirty="0"/>
              <a:t>Rhein-Zeitung (Newspaper)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248472"/>
          </a:xfrm>
        </p:spPr>
        <p:txBody>
          <a:bodyPr/>
          <a:lstStyle/>
          <a:p>
            <a:pPr>
              <a:buNone/>
            </a:pPr>
            <a:r>
              <a:rPr lang="de-DE" dirty="0" err="1"/>
              <a:t>Divisions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Region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Sports </a:t>
            </a:r>
            <a:r>
              <a:rPr lang="de-DE" dirty="0" err="1"/>
              <a:t>section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City Idar-Oberstein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Culture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Circle Birkenfeld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Motor </a:t>
            </a:r>
            <a:r>
              <a:rPr lang="de-DE" dirty="0" err="1"/>
              <a:t>car</a:t>
            </a:r>
            <a:r>
              <a:rPr lang="de-DE" dirty="0"/>
              <a:t> </a:t>
            </a:r>
            <a:r>
              <a:rPr lang="de-DE" dirty="0" err="1"/>
              <a:t>dated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Is a regional Newspaper</a:t>
            </a:r>
          </a:p>
          <a:p>
            <a:r>
              <a:rPr lang="de-DE" dirty="0"/>
              <a:t>Northern Rheinland-Pfalz</a:t>
            </a:r>
          </a:p>
          <a:p>
            <a:r>
              <a:rPr lang="de-DE" dirty="0"/>
              <a:t>Online Newspaper</a:t>
            </a:r>
          </a:p>
          <a:p>
            <a:r>
              <a:rPr lang="de-DE" dirty="0"/>
              <a:t>Publisher: Mittelrheinverlag GmbH </a:t>
            </a:r>
            <a:r>
              <a:rPr lang="de-DE" dirty="0" err="1"/>
              <a:t>with</a:t>
            </a:r>
            <a:r>
              <a:rPr lang="de-DE" dirty="0"/>
              <a:t> </a:t>
            </a:r>
          </a:p>
          <a:p>
            <a:pPr>
              <a:buNone/>
            </a:pPr>
            <a:r>
              <a:rPr lang="de-DE" dirty="0"/>
              <a:t>  </a:t>
            </a:r>
            <a:r>
              <a:rPr lang="de-DE" dirty="0" err="1"/>
              <a:t>headquarters</a:t>
            </a:r>
            <a:r>
              <a:rPr lang="de-DE" dirty="0"/>
              <a:t> in Koblenz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792088"/>
          </a:xfrm>
        </p:spPr>
        <p:txBody>
          <a:bodyPr>
            <a:normAutofit/>
          </a:bodyPr>
          <a:lstStyle/>
          <a:p>
            <a:r>
              <a:rPr lang="de-DE" dirty="0"/>
              <a:t>Antenne Idar-Oberstein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888432"/>
          </a:xfrm>
        </p:spPr>
        <p:txBody>
          <a:bodyPr/>
          <a:lstStyle/>
          <a:p>
            <a:r>
              <a:rPr lang="de-DE" dirty="0" err="1"/>
              <a:t>until</a:t>
            </a:r>
            <a:r>
              <a:rPr lang="de-DE" dirty="0"/>
              <a:t> 2014 Radio Idar-Oberstein </a:t>
            </a:r>
          </a:p>
          <a:p>
            <a:r>
              <a:rPr lang="de-DE" dirty="0"/>
              <a:t>private Radio Station (Rheinland-Pfalz)</a:t>
            </a:r>
          </a:p>
          <a:p>
            <a:r>
              <a:rPr lang="de-DE" dirty="0"/>
              <a:t>Sister Station – Antenne Bad Kreuznach</a:t>
            </a:r>
          </a:p>
          <a:p>
            <a:r>
              <a:rPr lang="de-DE" dirty="0"/>
              <a:t>Part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radio</a:t>
            </a:r>
            <a:r>
              <a:rPr lang="de-DE" dirty="0"/>
              <a:t> </a:t>
            </a:r>
            <a:r>
              <a:rPr lang="de-DE" dirty="0" err="1"/>
              <a:t>chain</a:t>
            </a:r>
            <a:r>
              <a:rPr lang="de-DE" dirty="0"/>
              <a:t> Radio Group</a:t>
            </a:r>
          </a:p>
          <a:p>
            <a:pPr>
              <a:buNone/>
            </a:pPr>
            <a:r>
              <a:rPr lang="de-DE" dirty="0"/>
              <a:t>  -</a:t>
            </a:r>
            <a:r>
              <a:rPr lang="de-DE" dirty="0" err="1"/>
              <a:t>by</a:t>
            </a:r>
            <a:r>
              <a:rPr lang="de-DE" dirty="0"/>
              <a:t> Stephan Schwenk</a:t>
            </a:r>
          </a:p>
          <a:p>
            <a:pPr>
              <a:buNone/>
            </a:pPr>
            <a:r>
              <a:rPr lang="de-DE" dirty="0"/>
              <a:t>  -</a:t>
            </a:r>
            <a:r>
              <a:rPr lang="de-DE" dirty="0" err="1"/>
              <a:t>created</a:t>
            </a:r>
            <a:r>
              <a:rPr lang="de-DE" dirty="0"/>
              <a:t> in 2008</a:t>
            </a:r>
          </a:p>
          <a:p>
            <a:endParaRPr lang="de-DE" dirty="0"/>
          </a:p>
          <a:p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Through a </a:t>
            </a:r>
            <a:r>
              <a:rPr lang="de-DE" dirty="0" err="1"/>
              <a:t>newcall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tenders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radio</a:t>
            </a:r>
            <a:r>
              <a:rPr lang="de-DE" dirty="0"/>
              <a:t> </a:t>
            </a:r>
            <a:r>
              <a:rPr lang="de-DE" dirty="0" err="1"/>
              <a:t>frequencies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State </a:t>
            </a:r>
            <a:r>
              <a:rPr lang="de-DE" dirty="0" err="1"/>
              <a:t>centre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Media </a:t>
            </a:r>
            <a:r>
              <a:rPr lang="de-DE" dirty="0" err="1"/>
              <a:t>and</a:t>
            </a:r>
            <a:r>
              <a:rPr lang="de-DE"/>
              <a:t> Communication</a:t>
            </a:r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/>
              <a:t>Vanessa Hein und Lina Friedt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EEC5-A8C4-4AFA-B826-AA8E8E9E8C56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117</Words>
  <Application>Microsoft Macintosh PowerPoint</Application>
  <PresentationFormat>Bildschirmpräsentation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 2</vt:lpstr>
      <vt:lpstr>Ganymed</vt:lpstr>
      <vt:lpstr>Local Media in Idar-Oberstein </vt:lpstr>
      <vt:lpstr>Rhein-Zeitung (Newspaper)</vt:lpstr>
      <vt:lpstr>PowerPoint-Präsentation</vt:lpstr>
      <vt:lpstr>Antenne Idar-Oberstein</vt:lpstr>
      <vt:lpstr>PowerPoint-Präsentation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 in Idar-Oberstein</dc:title>
  <dc:creator>Lina Friedt</dc:creator>
  <cp:lastModifiedBy>Microsoft Office-Benutzer</cp:lastModifiedBy>
  <cp:revision>120</cp:revision>
  <dcterms:created xsi:type="dcterms:W3CDTF">2018-12-31T11:40:56Z</dcterms:created>
  <dcterms:modified xsi:type="dcterms:W3CDTF">2019-02-09T14:25:11Z</dcterms:modified>
</cp:coreProperties>
</file>