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7" r:id="rId5"/>
    <p:sldId id="258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75E3-57FD-4CAD-94A1-89B205A621BA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357A-5336-4C6F-A6A4-10A29B3F61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87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75E3-57FD-4CAD-94A1-89B205A621BA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357A-5336-4C6F-A6A4-10A29B3F61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643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75E3-57FD-4CAD-94A1-89B205A621BA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357A-5336-4C6F-A6A4-10A29B3F61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397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75E3-57FD-4CAD-94A1-89B205A621BA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357A-5336-4C6F-A6A4-10A29B3F61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1148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75E3-57FD-4CAD-94A1-89B205A621BA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357A-5336-4C6F-A6A4-10A29B3F61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910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75E3-57FD-4CAD-94A1-89B205A621BA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357A-5336-4C6F-A6A4-10A29B3F61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1183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75E3-57FD-4CAD-94A1-89B205A621BA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357A-5336-4C6F-A6A4-10A29B3F61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8848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75E3-57FD-4CAD-94A1-89B205A621BA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357A-5336-4C6F-A6A4-10A29B3F61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6902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75E3-57FD-4CAD-94A1-89B205A621BA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357A-5336-4C6F-A6A4-10A29B3F61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982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75E3-57FD-4CAD-94A1-89B205A621BA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357A-5336-4C6F-A6A4-10A29B3F61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23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75E3-57FD-4CAD-94A1-89B205A621BA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357A-5336-4C6F-A6A4-10A29B3F61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324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75E3-57FD-4CAD-94A1-89B205A621BA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357A-5336-4C6F-A6A4-10A29B3F61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251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75E3-57FD-4CAD-94A1-89B205A621BA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357A-5336-4C6F-A6A4-10A29B3F61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05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75E3-57FD-4CAD-94A1-89B205A621BA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357A-5336-4C6F-A6A4-10A29B3F61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120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75E3-57FD-4CAD-94A1-89B205A621BA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357A-5336-4C6F-A6A4-10A29B3F61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069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75E3-57FD-4CAD-94A1-89B205A621BA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357A-5336-4C6F-A6A4-10A29B3F61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473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5A975E3-57FD-4CAD-94A1-89B205A621BA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0F10357A-5336-4C6F-A6A4-10A29B3F61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594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5A975E3-57FD-4CAD-94A1-89B205A621BA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F10357A-5336-4C6F-A6A4-10A29B3F61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133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757726"/>
          </a:xfrm>
        </p:spPr>
        <p:txBody>
          <a:bodyPr>
            <a:normAutofit fontScale="90000"/>
          </a:bodyPr>
          <a:lstStyle/>
          <a:p>
            <a:r>
              <a:rPr lang="de-DE" u="sng" dirty="0" smtClean="0"/>
              <a:t>City Theater</a:t>
            </a:r>
            <a:endParaRPr lang="de-DE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1367327"/>
            <a:ext cx="8676222" cy="1905000"/>
          </a:xfrm>
        </p:spPr>
        <p:txBody>
          <a:bodyPr/>
          <a:lstStyle/>
          <a:p>
            <a:r>
              <a:rPr lang="de-DE" i="1" dirty="0" err="1"/>
              <a:t>o</a:t>
            </a:r>
            <a:r>
              <a:rPr lang="de-DE" i="1" dirty="0" err="1" smtClean="0"/>
              <a:t>f</a:t>
            </a:r>
            <a:r>
              <a:rPr lang="de-DE" i="1" dirty="0" smtClean="0"/>
              <a:t> Idar-Oberstein</a:t>
            </a:r>
            <a:endParaRPr lang="de-DE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020" y="1897167"/>
            <a:ext cx="6694206" cy="433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615297"/>
            <a:ext cx="9905998" cy="5811140"/>
          </a:xfrm>
        </p:spPr>
        <p:txBody>
          <a:bodyPr/>
          <a:lstStyle/>
          <a:p>
            <a:r>
              <a:rPr lang="de-DE" dirty="0" err="1" smtClean="0"/>
              <a:t>Built</a:t>
            </a:r>
            <a:r>
              <a:rPr lang="de-DE" dirty="0" smtClean="0"/>
              <a:t> in 10th </a:t>
            </a:r>
            <a:r>
              <a:rPr lang="de-DE" dirty="0" err="1" smtClean="0"/>
              <a:t>december</a:t>
            </a:r>
            <a:r>
              <a:rPr lang="de-DE" dirty="0" smtClean="0"/>
              <a:t>, 1999</a:t>
            </a:r>
          </a:p>
          <a:p>
            <a:r>
              <a:rPr lang="de-DE" dirty="0" smtClean="0"/>
              <a:t>600seats (+ 300 in an additional </a:t>
            </a:r>
            <a:r>
              <a:rPr lang="de-DE" dirty="0" err="1" smtClean="0"/>
              <a:t>room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Nearly</a:t>
            </a:r>
            <a:r>
              <a:rPr lang="de-DE" dirty="0" smtClean="0"/>
              <a:t> </a:t>
            </a:r>
            <a:r>
              <a:rPr lang="de-DE" dirty="0" err="1" smtClean="0"/>
              <a:t>every</a:t>
            </a:r>
            <a:r>
              <a:rPr lang="de-DE" dirty="0" smtClean="0"/>
              <a:t> </a:t>
            </a:r>
            <a:r>
              <a:rPr lang="de-DE" dirty="0" err="1" smtClean="0"/>
              <a:t>weekend</a:t>
            </a:r>
            <a:r>
              <a:rPr lang="de-DE" dirty="0" smtClean="0"/>
              <a:t>,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played</a:t>
            </a:r>
            <a:r>
              <a:rPr lang="de-DE" dirty="0" smtClean="0"/>
              <a:t> </a:t>
            </a:r>
            <a:r>
              <a:rPr lang="de-DE" dirty="0" err="1" smtClean="0"/>
              <a:t>stage</a:t>
            </a:r>
            <a:r>
              <a:rPr lang="de-DE" dirty="0" smtClean="0"/>
              <a:t> </a:t>
            </a:r>
            <a:r>
              <a:rPr lang="de-DE" dirty="0" err="1" smtClean="0"/>
              <a:t>plays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a </a:t>
            </a:r>
            <a:r>
              <a:rPr lang="de-DE" dirty="0" err="1" smtClean="0"/>
              <a:t>big</a:t>
            </a:r>
            <a:r>
              <a:rPr lang="de-DE" dirty="0" smtClean="0"/>
              <a:t> </a:t>
            </a:r>
            <a:r>
              <a:rPr lang="de-DE" dirty="0" err="1" smtClean="0"/>
              <a:t>amount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variation</a:t>
            </a:r>
            <a:r>
              <a:rPr lang="de-DE" dirty="0" smtClean="0"/>
              <a:t>,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r>
              <a:rPr lang="de-DE" dirty="0" smtClean="0"/>
              <a:t>- The </a:t>
            </a:r>
            <a:r>
              <a:rPr lang="de-DE" dirty="0" err="1" smtClean="0"/>
              <a:t>history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„Felsenkirche“, </a:t>
            </a:r>
            <a:r>
              <a:rPr lang="de-DE" dirty="0" err="1" smtClean="0"/>
              <a:t>or</a:t>
            </a:r>
            <a:r>
              <a:rPr lang="de-DE" dirty="0" smtClean="0"/>
              <a:t> „</a:t>
            </a:r>
            <a:r>
              <a:rPr lang="de-DE" dirty="0" err="1" smtClean="0"/>
              <a:t>Me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/>
              <a:t> </a:t>
            </a:r>
            <a:r>
              <a:rPr lang="de-DE" dirty="0" err="1" smtClean="0"/>
              <a:t>devil</a:t>
            </a:r>
            <a:r>
              <a:rPr lang="de-DE" dirty="0" smtClean="0"/>
              <a:t>“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509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01" y="588378"/>
            <a:ext cx="11123775" cy="564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3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35" y="640937"/>
            <a:ext cx="10912979" cy="5597493"/>
          </a:xfrm>
        </p:spPr>
      </p:pic>
    </p:spTree>
    <p:extLst>
      <p:ext uri="{BB962C8B-B14F-4D97-AF65-F5344CB8AC3E}">
        <p14:creationId xmlns:p14="http://schemas.microsoft.com/office/powerpoint/2010/main" val="11501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8" y="720696"/>
            <a:ext cx="10635077" cy="556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9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0</TotalTime>
  <Words>54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Mesh</vt:lpstr>
      <vt:lpstr>City Theater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Theater</dc:title>
  <dc:creator>Niklas Pflüger</dc:creator>
  <cp:lastModifiedBy>Niklas Pflüger</cp:lastModifiedBy>
  <cp:revision>3</cp:revision>
  <dcterms:created xsi:type="dcterms:W3CDTF">2019-09-25T19:26:53Z</dcterms:created>
  <dcterms:modified xsi:type="dcterms:W3CDTF">2019-09-25T19:48:49Z</dcterms:modified>
</cp:coreProperties>
</file>