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CC5DB75-6EE2-4CB1-9906-EDD0410C1A0E}">
          <p14:sldIdLst>
            <p14:sldId id="256"/>
            <p14:sldId id="257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00" y="1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BEFA-CD9F-4F55-BFF9-38D310B7D2B7}" type="datetimeFigureOut">
              <a:rPr lang="de-DE" smtClean="0"/>
              <a:t>09.02.19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323C0-D31A-4B9A-9A0E-BF1EE128DA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2252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BEFA-CD9F-4F55-BFF9-38D310B7D2B7}" type="datetimeFigureOut">
              <a:rPr lang="de-DE" smtClean="0"/>
              <a:t>09.02.19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323C0-D31A-4B9A-9A0E-BF1EE128DA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456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BEFA-CD9F-4F55-BFF9-38D310B7D2B7}" type="datetimeFigureOut">
              <a:rPr lang="de-DE" smtClean="0"/>
              <a:t>09.02.19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323C0-D31A-4B9A-9A0E-BF1EE128DA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179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BEFA-CD9F-4F55-BFF9-38D310B7D2B7}" type="datetimeFigureOut">
              <a:rPr lang="de-DE" smtClean="0"/>
              <a:t>09.02.19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323C0-D31A-4B9A-9A0E-BF1EE128DA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664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BEFA-CD9F-4F55-BFF9-38D310B7D2B7}" type="datetimeFigureOut">
              <a:rPr lang="de-DE" smtClean="0"/>
              <a:t>09.02.19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323C0-D31A-4B9A-9A0E-BF1EE128DA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356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BEFA-CD9F-4F55-BFF9-38D310B7D2B7}" type="datetimeFigureOut">
              <a:rPr lang="de-DE" smtClean="0"/>
              <a:t>09.02.19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323C0-D31A-4B9A-9A0E-BF1EE128DA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57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BEFA-CD9F-4F55-BFF9-38D310B7D2B7}" type="datetimeFigureOut">
              <a:rPr lang="de-DE" smtClean="0"/>
              <a:t>09.02.19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323C0-D31A-4B9A-9A0E-BF1EE128DA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835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BEFA-CD9F-4F55-BFF9-38D310B7D2B7}" type="datetimeFigureOut">
              <a:rPr lang="de-DE" smtClean="0"/>
              <a:t>09.02.19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323C0-D31A-4B9A-9A0E-BF1EE128DA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426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BEFA-CD9F-4F55-BFF9-38D310B7D2B7}" type="datetimeFigureOut">
              <a:rPr lang="de-DE" smtClean="0"/>
              <a:t>09.02.19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323C0-D31A-4B9A-9A0E-BF1EE128DA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89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BEFA-CD9F-4F55-BFF9-38D310B7D2B7}" type="datetimeFigureOut">
              <a:rPr lang="de-DE" smtClean="0"/>
              <a:t>09.02.19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323C0-D31A-4B9A-9A0E-BF1EE128DA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253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BEFA-CD9F-4F55-BFF9-38D310B7D2B7}" type="datetimeFigureOut">
              <a:rPr lang="de-DE" smtClean="0"/>
              <a:t>09.02.19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323C0-D31A-4B9A-9A0E-BF1EE128DA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924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3BEFA-CD9F-4F55-BFF9-38D310B7D2B7}" type="datetimeFigureOut">
              <a:rPr lang="de-DE" smtClean="0"/>
              <a:t>09.02.19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323C0-D31A-4B9A-9A0E-BF1EE128DA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245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Ã¼r Idar Oberstein ge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" y="0"/>
            <a:ext cx="121815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567" y="589660"/>
            <a:ext cx="6708449" cy="56402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de-DE" sz="3600" dirty="0">
                <a:latin typeface="Cambria" panose="02040503050406030204" pitchFamily="18" charset="0"/>
                <a:ea typeface="Cambria" panose="02040503050406030204" pitchFamily="18" charset="0"/>
              </a:rPr>
              <a:t>Idar Oberstein &amp; Region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567" y="1905712"/>
            <a:ext cx="3563596" cy="43088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100" dirty="0">
                <a:latin typeface="Cambria" panose="02040503050406030204" pitchFamily="18" charset="0"/>
                <a:ea typeface="Cambria" panose="02040503050406030204" pitchFamily="18" charset="0"/>
              </a:rPr>
              <a:t>A short Presentation of our little beautiful city &amp; and our neighbours</a:t>
            </a:r>
          </a:p>
        </p:txBody>
      </p:sp>
    </p:spTree>
    <p:extLst>
      <p:ext uri="{BB962C8B-B14F-4D97-AF65-F5344CB8AC3E}">
        <p14:creationId xmlns:p14="http://schemas.microsoft.com/office/powerpoint/2010/main" val="1963204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>
                <a:latin typeface="Cambria" panose="02040503050406030204" pitchFamily="18" charset="0"/>
                <a:ea typeface="Cambria" panose="02040503050406030204" pitchFamily="18" charset="0"/>
              </a:rPr>
              <a:t>Idar Oberstein: The Gem City</a:t>
            </a:r>
          </a:p>
        </p:txBody>
      </p:sp>
      <p:pic>
        <p:nvPicPr>
          <p:cNvPr id="2050" name="Picture 2" descr="Bildergebnis fÃ¼r Idar Oberstein gem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55824"/>
            <a:ext cx="2677767" cy="17860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ldergebnis fÃ¼r Idar oberste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33" y="2155825"/>
            <a:ext cx="2677767" cy="17860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ldergebnis fÃ¼r Idar oberste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4471052"/>
            <a:ext cx="2108200" cy="19035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appen von Idar-Oberste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091" y="332898"/>
            <a:ext cx="1263650" cy="139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99196" y="2258619"/>
            <a:ext cx="46537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In the 19th century, Idar- Oberstein </a:t>
            </a:r>
          </a:p>
          <a:p>
            <a:r>
              <a:rPr lang="de-DE" sz="2400" dirty="0"/>
              <a:t>Was one of the fourth biggest and </a:t>
            </a:r>
          </a:p>
          <a:p>
            <a:r>
              <a:rPr lang="de-DE" sz="2400" dirty="0"/>
              <a:t>important jewelry centers in </a:t>
            </a:r>
          </a:p>
          <a:p>
            <a:r>
              <a:rPr lang="de-DE" sz="2400" dirty="0"/>
              <a:t>Germany</a:t>
            </a:r>
          </a:p>
        </p:txBody>
      </p:sp>
      <p:cxnSp>
        <p:nvCxnSpPr>
          <p:cNvPr id="7" name="Straight Arrow Connector 6"/>
          <p:cNvCxnSpPr>
            <a:stCxn id="2050" idx="3"/>
            <a:endCxn id="4" idx="1"/>
          </p:cNvCxnSpPr>
          <p:nvPr/>
        </p:nvCxnSpPr>
        <p:spPr>
          <a:xfrm flipV="1">
            <a:off x="3515967" y="3043449"/>
            <a:ext cx="283229" cy="5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0014916" y="3941895"/>
            <a:ext cx="1" cy="382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834" y="4453326"/>
            <a:ext cx="32641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This picture is from our </a:t>
            </a:r>
          </a:p>
          <a:p>
            <a:r>
              <a:rPr lang="de-DE" sz="2400" i="1" dirty="0"/>
              <a:t>Felsenkirche </a:t>
            </a:r>
            <a:r>
              <a:rPr lang="de-DE" sz="2400" dirty="0"/>
              <a:t>and it´s the </a:t>
            </a:r>
          </a:p>
          <a:p>
            <a:r>
              <a:rPr lang="de-DE" sz="2400" dirty="0"/>
              <a:t>City emblem</a:t>
            </a:r>
          </a:p>
        </p:txBody>
      </p:sp>
      <p:cxnSp>
        <p:nvCxnSpPr>
          <p:cNvPr id="14" name="Straight Arrow Connector 13"/>
          <p:cNvCxnSpPr>
            <a:stCxn id="2054" idx="1"/>
          </p:cNvCxnSpPr>
          <p:nvPr/>
        </p:nvCxnSpPr>
        <p:spPr>
          <a:xfrm flipH="1">
            <a:off x="4743450" y="5422824"/>
            <a:ext cx="298450" cy="6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65913" y="5191990"/>
            <a:ext cx="2028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The river </a:t>
            </a:r>
            <a:r>
              <a:rPr lang="de-DE" sz="2400" i="1" dirty="0"/>
              <a:t>Nahe</a:t>
            </a:r>
          </a:p>
        </p:txBody>
      </p:sp>
    </p:spTree>
    <p:extLst>
      <p:ext uri="{BB962C8B-B14F-4D97-AF65-F5344CB8AC3E}">
        <p14:creationId xmlns:p14="http://schemas.microsoft.com/office/powerpoint/2010/main" val="326746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55813"/>
            <a:ext cx="2223250" cy="20347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74583" y="468757"/>
            <a:ext cx="10515600" cy="1325563"/>
          </a:xfrm>
        </p:spPr>
        <p:txBody>
          <a:bodyPr/>
          <a:lstStyle/>
          <a:p>
            <a:r>
              <a:rPr lang="de-DE" b="1" u="sng" dirty="0">
                <a:latin typeface="Cambria" panose="02040503050406030204" pitchFamily="18" charset="0"/>
                <a:ea typeface="Cambria" panose="02040503050406030204" pitchFamily="18" charset="0"/>
              </a:rPr>
              <a:t>Hunsrück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618709"/>
            <a:ext cx="2223250" cy="20347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596" y="466198"/>
            <a:ext cx="4361644" cy="4056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352960" y="2235093"/>
            <a:ext cx="38965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This is Hunsrücks suspension</a:t>
            </a:r>
          </a:p>
          <a:p>
            <a:r>
              <a:rPr lang="de-DE" sz="2400" dirty="0"/>
              <a:t>bridge, which has a height of</a:t>
            </a:r>
          </a:p>
          <a:p>
            <a:r>
              <a:rPr lang="de-DE" sz="2400" dirty="0"/>
              <a:t>100 meters and a lenght of </a:t>
            </a:r>
          </a:p>
          <a:p>
            <a:r>
              <a:rPr lang="de-DE" sz="2400" dirty="0"/>
              <a:t>360 meters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5932" y="4752304"/>
            <a:ext cx="40185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This is a picture of the</a:t>
            </a:r>
          </a:p>
          <a:p>
            <a:r>
              <a:rPr lang="de-DE" sz="2400" dirty="0"/>
              <a:t>highest mountain of Hunsrück.</a:t>
            </a:r>
          </a:p>
          <a:p>
            <a:r>
              <a:rPr lang="de-DE" sz="2400" dirty="0"/>
              <a:t>It´s called </a:t>
            </a:r>
            <a:r>
              <a:rPr lang="de-DE" sz="2400" i="1" dirty="0"/>
              <a:t>Erbeskopf</a:t>
            </a:r>
            <a:r>
              <a:rPr lang="de-DE" sz="2400" dirty="0"/>
              <a:t> and has</a:t>
            </a:r>
          </a:p>
          <a:p>
            <a:r>
              <a:rPr lang="de-DE" sz="2400" dirty="0"/>
              <a:t>A height of 816 meters</a:t>
            </a:r>
          </a:p>
        </p:txBody>
      </p:sp>
    </p:spTree>
    <p:extLst>
      <p:ext uri="{BB962C8B-B14F-4D97-AF65-F5344CB8AC3E}">
        <p14:creationId xmlns:p14="http://schemas.microsoft.com/office/powerpoint/2010/main" val="1238567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u="sng" dirty="0">
                <a:latin typeface="Cambria" panose="02040503050406030204" pitchFamily="18" charset="0"/>
                <a:ea typeface="Cambria" panose="02040503050406030204" pitchFamily="18" charset="0"/>
              </a:rPr>
              <a:t>Koblenz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3143250" cy="2124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https://cdn.discordapp.com/attachments/284413801049096192/531893259505500171/330px-Schloss_Stolzenfels_01_Koblenz_20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4301207"/>
            <a:ext cx="3143250" cy="20955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4450" y="2291060"/>
            <a:ext cx="68063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the german corner (Das Deutsche Eck) and it is famous for their </a:t>
            </a:r>
          </a:p>
          <a:p>
            <a:r>
              <a:rPr lang="en-US" dirty="0"/>
              <a:t>crossover with the river "Mosel" and "Rhein". As you can see the </a:t>
            </a:r>
          </a:p>
          <a:p>
            <a:r>
              <a:rPr lang="en-US" dirty="0"/>
              <a:t>"Mosel" is much darker than the "Rhein".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1841680" y="4933149"/>
            <a:ext cx="5927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"Schloss Stolzenfels" is a castle in Koblenz and it is on the</a:t>
            </a:r>
          </a:p>
          <a:p>
            <a:r>
              <a:rPr lang="en-US" dirty="0"/>
              <a:t> left side of the "Rhein"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3004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Macintosh PowerPoint</Application>
  <PresentationFormat>Breitbild</PresentationFormat>
  <Paragraphs>26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</vt:lpstr>
      <vt:lpstr>Office Theme</vt:lpstr>
      <vt:lpstr>PowerPoint-Präsentation</vt:lpstr>
      <vt:lpstr>Idar Oberstein: The Gem City</vt:lpstr>
      <vt:lpstr>Hunsrück</vt:lpstr>
      <vt:lpstr>Koblenz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Niklas Pflüger</dc:creator>
  <cp:lastModifiedBy>Microsoft Office-Benutzer</cp:lastModifiedBy>
  <cp:revision>8</cp:revision>
  <dcterms:created xsi:type="dcterms:W3CDTF">2019-01-06T16:57:36Z</dcterms:created>
  <dcterms:modified xsi:type="dcterms:W3CDTF">2019-02-09T14:26:33Z</dcterms:modified>
</cp:coreProperties>
</file>