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Impact" panose="020B0806030902050204" pitchFamily="34" charset="0"/>
      <p:regular r:id="rId16"/>
    </p:embeddedFont>
    <p:embeddedFont>
      <p:font typeface="Nuni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d1ae8abb6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d1ae8abb6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d1ae8abb6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d1ae8abb6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d1ae8abb6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d1ae8abb6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d1ae8abb6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d1ae8abb6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d1ae8abb6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d1ae8abb6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d1ae8abb6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d1ae8abb6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inspace.etwinning.net/files/collabspace/3/73/673/70673/files/bc108f4e7.mp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796950" y="1356225"/>
            <a:ext cx="7452300" cy="19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/>
              <a:t>The jobs in expert accountant cabinet  in Belfort </a:t>
            </a:r>
            <a:endParaRPr b="1"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ERASMUS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FF4DE-8D64-4AC7-8C07-1DB7468E1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1" y="1123650"/>
            <a:ext cx="7123814" cy="1448100"/>
          </a:xfrm>
        </p:spPr>
        <p:txBody>
          <a:bodyPr/>
          <a:lstStyle/>
          <a:p>
            <a:r>
              <a:rPr lang="fr" sz="3000" dirty="0">
                <a:solidFill>
                  <a:srgbClr val="AF7B51"/>
                </a:solidFill>
              </a:rPr>
              <a:t>Interview</a:t>
            </a:r>
            <a:r>
              <a:rPr lang="fr-FR" sz="3000" dirty="0">
                <a:solidFill>
                  <a:srgbClr val="AF7B51"/>
                </a:solidFill>
              </a:rPr>
              <a:t>s</a:t>
            </a:r>
            <a:r>
              <a:rPr lang="fr" sz="3000" dirty="0">
                <a:solidFill>
                  <a:srgbClr val="AF7B51"/>
                </a:solidFill>
              </a:rPr>
              <a:t> with differents employers t</a:t>
            </a:r>
            <a:r>
              <a:rPr lang="fr-FR" sz="3000" dirty="0" err="1">
                <a:solidFill>
                  <a:srgbClr val="AF7B51"/>
                </a:solidFill>
              </a:rPr>
              <a:t>hat</a:t>
            </a:r>
            <a:r>
              <a:rPr lang="fr" sz="3000" dirty="0">
                <a:solidFill>
                  <a:srgbClr val="AF7B51"/>
                </a:solidFill>
              </a:rPr>
              <a:t> present the job being an auditor.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43D031-4504-4D16-8276-25D02BD59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700" y="2817628"/>
            <a:ext cx="5361300" cy="1118130"/>
          </a:xfrm>
        </p:spPr>
        <p:txBody>
          <a:bodyPr/>
          <a:lstStyle/>
          <a:p>
            <a:pPr marL="603250" indent="-457200" algn="l">
              <a:buFontTx/>
              <a:buChar char="-"/>
            </a:pPr>
            <a:r>
              <a:rPr lang="fr-FR" sz="2800" dirty="0"/>
              <a:t>The </a:t>
            </a:r>
            <a:r>
              <a:rPr lang="fr-FR" sz="2800" dirty="0" err="1"/>
              <a:t>accountants</a:t>
            </a:r>
            <a:endParaRPr lang="fr-FR" sz="2800" dirty="0"/>
          </a:p>
          <a:p>
            <a:pPr marL="603250" indent="-457200" algn="l">
              <a:buFontTx/>
              <a:buChar char="-"/>
            </a:pPr>
            <a:r>
              <a:rPr lang="fr-FR" sz="2800" dirty="0"/>
              <a:t>The </a:t>
            </a:r>
            <a:r>
              <a:rPr lang="fr-FR" sz="2800" dirty="0" err="1"/>
              <a:t>lawyers</a:t>
            </a:r>
            <a:endParaRPr lang="fr-FR" sz="2800" dirty="0"/>
          </a:p>
          <a:p>
            <a:pPr marL="603250" indent="-457200" algn="l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2677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3200" u="sng" dirty="0"/>
              <a:t>The </a:t>
            </a:r>
            <a:r>
              <a:rPr lang="fr-FR" sz="3200" u="sng" dirty="0" err="1"/>
              <a:t>accountant</a:t>
            </a:r>
            <a:r>
              <a:rPr lang="fr-FR" sz="3200" u="sng" dirty="0"/>
              <a:t> - I</a:t>
            </a:r>
            <a:br>
              <a:rPr lang="fr-FR" sz="3200" u="sng" dirty="0"/>
            </a:br>
            <a:endParaRPr dirty="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2030818"/>
            <a:ext cx="7782590" cy="24504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ake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assessments .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Clr>
                <a:srgbClr val="000000"/>
              </a:buClr>
              <a:buSzPts val="1100"/>
              <a:buNone/>
            </a:pP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daily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eizes the working time to calculate the fees for the clients.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anages the employees of the agency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fr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akes care of the portfolio for clients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3200" u="sng" dirty="0"/>
              <a:t>The </a:t>
            </a:r>
            <a:r>
              <a:rPr lang="fr-FR" sz="3200" u="sng" dirty="0" err="1"/>
              <a:t>accountant</a:t>
            </a:r>
            <a:r>
              <a:rPr lang="fr-FR" sz="3200" u="sng" dirty="0"/>
              <a:t> - II</a:t>
            </a:r>
            <a:br>
              <a:rPr lang="fr-FR" sz="3200" u="sng" dirty="0"/>
            </a:br>
            <a:endParaRPr sz="3200" dirty="0"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accountants of the independent auditor agency manage the client’s folder after the clients have given them the corresponding commercial and accounting documents. If the assessment isn’t correct, the audi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doesn’t confirm the accounts.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3200" u="sng" dirty="0"/>
              <a:t>The </a:t>
            </a:r>
            <a:r>
              <a:rPr lang="fr-FR" sz="3200" u="sng" dirty="0" err="1"/>
              <a:t>lawyers</a:t>
            </a:r>
            <a:br>
              <a:rPr lang="fr-FR" sz="2800" u="sng" dirty="0"/>
            </a:br>
            <a:endParaRPr dirty="0"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lawyers:</a:t>
            </a:r>
            <a:endParaRPr sz="24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Several lawyers are in this agency according to the asking skills.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3200" u="sng" dirty="0">
                <a:solidFill>
                  <a:srgbClr val="AF7B51"/>
                </a:solidFill>
              </a:rPr>
              <a:t>The </a:t>
            </a:r>
            <a:r>
              <a:rPr lang="fr-FR" sz="3200" u="sng" dirty="0" err="1">
                <a:solidFill>
                  <a:srgbClr val="AF7B51"/>
                </a:solidFill>
              </a:rPr>
              <a:t>lawyers</a:t>
            </a:r>
            <a:r>
              <a:rPr lang="fr-FR" sz="3200" u="sng" dirty="0">
                <a:solidFill>
                  <a:srgbClr val="AF7B51"/>
                </a:solidFill>
              </a:rPr>
              <a:t> - I</a:t>
            </a:r>
            <a:endParaRPr dirty="0"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Lawyer specialised in the business law : he takes part in the accounts when the assessment is over.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He sometimes looks after exceptional cases such as the rise of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money in business. 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3200" u="sng" dirty="0">
                <a:solidFill>
                  <a:srgbClr val="AF7B51"/>
                </a:solidFill>
              </a:rPr>
              <a:t>The </a:t>
            </a:r>
            <a:r>
              <a:rPr lang="fr-FR" sz="3200" u="sng" dirty="0" err="1">
                <a:solidFill>
                  <a:srgbClr val="AF7B51"/>
                </a:solidFill>
              </a:rPr>
              <a:t>lawyers</a:t>
            </a:r>
            <a:r>
              <a:rPr lang="fr-FR" sz="3200" u="sng" dirty="0">
                <a:solidFill>
                  <a:srgbClr val="AF7B51"/>
                </a:solidFill>
              </a:rPr>
              <a:t> - II</a:t>
            </a:r>
            <a:endParaRPr dirty="0"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633734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</a:pP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awyer specialised in the work and social law : he checks the salaries according to the existing legislation, the law and the commun agreements.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answers to the clients questions. He writes the jo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contracts,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starts and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finishes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jobs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contracts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workers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manages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contractual breaches when the client is asking for.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819150" y="193920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show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film made by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job of </a:t>
            </a:r>
            <a:r>
              <a:rPr lang="fr-FR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accountant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000000"/>
              </a:solidFill>
              <a:latin typeface="Arial"/>
              <a:ea typeface="Impact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fr-FR" dirty="0">
                <a:hlinkClick r:id="rId3"/>
              </a:rPr>
              <a:t>https://twinspace.etwinning.net/files/collabspace/3/73/673/70673/files/bc108f4e7.mp4</a:t>
            </a:r>
            <a:endParaRPr lang="fr-FR" dirty="0"/>
          </a:p>
          <a:p>
            <a:pPr marL="0" lv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EA7BF-C78D-4541-9B12-869DD88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850" y="2571750"/>
            <a:ext cx="6372300" cy="3977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en-US" sz="3200" dirty="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Thank you for your attention.</a:t>
            </a:r>
            <a:br>
              <a:rPr lang="en-US" sz="3200" dirty="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</a:br>
            <a:endParaRPr lang="fr-FR" sz="32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10B6B6-5488-4435-8948-0A3C64F541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r">
              <a:spcBef>
                <a:spcPts val="1600"/>
              </a:spcBef>
              <a:spcAft>
                <a:spcPts val="1600"/>
              </a:spcAft>
              <a:buClr>
                <a:srgbClr val="233A44"/>
              </a:buClr>
              <a:buNone/>
            </a:pPr>
            <a:r>
              <a:rPr lang="en-US" sz="2000" dirty="0">
                <a:solidFill>
                  <a:srgbClr val="233A44"/>
                </a:solidFill>
              </a:rPr>
              <a:t>Project ERASMUS in High school </a:t>
            </a:r>
            <a:r>
              <a:rPr lang="en-US" sz="2000" dirty="0" err="1">
                <a:solidFill>
                  <a:srgbClr val="233A44"/>
                </a:solidFill>
              </a:rPr>
              <a:t>Follereau</a:t>
            </a:r>
            <a:r>
              <a:rPr lang="en-US" sz="2000" dirty="0">
                <a:solidFill>
                  <a:srgbClr val="233A44"/>
                </a:solidFill>
              </a:rPr>
              <a:t>, Belfort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689029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293</Words>
  <Application>Microsoft Office PowerPoint</Application>
  <PresentationFormat>Affichage à l'écran (16:9)</PresentationFormat>
  <Paragraphs>33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Impact</vt:lpstr>
      <vt:lpstr>Nunito</vt:lpstr>
      <vt:lpstr>Arial</vt:lpstr>
      <vt:lpstr>Shift</vt:lpstr>
      <vt:lpstr>The jobs in expert accountant cabinet  in Belfort </vt:lpstr>
      <vt:lpstr>Interviews with differents employers that present the job being an auditor.</vt:lpstr>
      <vt:lpstr>The accountant - I </vt:lpstr>
      <vt:lpstr>The accountant - II </vt:lpstr>
      <vt:lpstr>The lawyers </vt:lpstr>
      <vt:lpstr>The lawyers - I</vt:lpstr>
      <vt:lpstr>The lawyers - II</vt:lpstr>
      <vt:lpstr>Présentation PowerPoint</vt:lpstr>
      <vt:lpstr>Thank you for your attention.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jobs in expert accountant cabinet  in Belfort </dc:title>
  <dc:creator>Dorothée DEHOCQ</dc:creator>
  <cp:lastModifiedBy>Nathalie WERDENBERG</cp:lastModifiedBy>
  <cp:revision>8</cp:revision>
  <dcterms:modified xsi:type="dcterms:W3CDTF">2019-04-02T19:27:44Z</dcterms:modified>
</cp:coreProperties>
</file>