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1" r:id="rId2"/>
    <p:sldMasterId id="2147483674" r:id="rId3"/>
    <p:sldMasterId id="2147483687" r:id="rId4"/>
  </p:sldMasterIdLst>
  <p:notesMasterIdLst>
    <p:notesMasterId r:id="rId40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</p:sldIdLst>
  <p:sldSz cx="12192000" cy="6858000"/>
  <p:notesSz cx="7559675" cy="106918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3" roundtripDataSignature="AMtx7mj6kC59SEadqrWwegpGfZTBzjCr3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customschemas.google.com/relationships/presentationmetadata" Target="metadata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39840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922379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92507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42626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462524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939866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658968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313776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129386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32988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883312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5248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91786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83330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240336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21013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490879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553290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381311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588f5228cd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588f5228cd_0_3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23590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588f5228cd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588f5228cd_0_3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27143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715548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5ad3ce2d82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5ad3ce2d82_0_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7594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6583263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588f5228cd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588f5228cd_0_1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620242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588cf2fbc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588cf2fbcc_0_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011181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588f5228cd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588f5228cd_0_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702023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588f5228cd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588f5228cd_0_2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817219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588f5228cd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588f5228cd_0_2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990824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59730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11178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93247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74119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27881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115572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24015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9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9"/>
          <p:cNvSpPr txBox="1">
            <a:spLocks noGrp="1"/>
          </p:cNvSpPr>
          <p:nvPr>
            <p:ph type="subTitle" idx="1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4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4"/>
          <p:cNvSpPr txBox="1">
            <a:spLocks noGrp="1"/>
          </p:cNvSpPr>
          <p:nvPr>
            <p:ph type="body" idx="1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4"/>
          <p:cNvSpPr txBox="1">
            <a:spLocks noGrp="1"/>
          </p:cNvSpPr>
          <p:nvPr>
            <p:ph type="body" idx="2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5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5"/>
          <p:cNvSpPr txBox="1">
            <a:spLocks noGrp="1"/>
          </p:cNvSpPr>
          <p:nvPr>
            <p:ph type="body" idx="1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5"/>
          <p:cNvSpPr txBox="1">
            <a:spLocks noGrp="1"/>
          </p:cNvSpPr>
          <p:nvPr>
            <p:ph type="body" idx="2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5"/>
          <p:cNvSpPr txBox="1">
            <a:spLocks noGrp="1"/>
          </p:cNvSpPr>
          <p:nvPr>
            <p:ph type="body" idx="3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5"/>
          <p:cNvSpPr txBox="1">
            <a:spLocks noGrp="1"/>
          </p:cNvSpPr>
          <p:nvPr>
            <p:ph type="body" idx="4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6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6"/>
          <p:cNvSpPr txBox="1">
            <a:spLocks noGrp="1"/>
          </p:cNvSpPr>
          <p:nvPr>
            <p:ph type="body" idx="1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6"/>
          <p:cNvSpPr txBox="1">
            <a:spLocks noGrp="1"/>
          </p:cNvSpPr>
          <p:nvPr>
            <p:ph type="body" idx="2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6"/>
          <p:cNvSpPr txBox="1">
            <a:spLocks noGrp="1"/>
          </p:cNvSpPr>
          <p:nvPr>
            <p:ph type="body" idx="3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6"/>
          <p:cNvSpPr txBox="1">
            <a:spLocks noGrp="1"/>
          </p:cNvSpPr>
          <p:nvPr>
            <p:ph type="body" idx="4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6"/>
          <p:cNvSpPr txBox="1">
            <a:spLocks noGrp="1"/>
          </p:cNvSpPr>
          <p:nvPr>
            <p:ph type="body" idx="5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46"/>
          <p:cNvSpPr txBox="1">
            <a:spLocks noGrp="1"/>
          </p:cNvSpPr>
          <p:nvPr>
            <p:ph type="body" idx="6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8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8"/>
          <p:cNvSpPr txBox="1">
            <a:spLocks noGrp="1"/>
          </p:cNvSpPr>
          <p:nvPr>
            <p:ph type="subTitle" idx="1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9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9"/>
          <p:cNvSpPr txBox="1">
            <a:spLocks noGrp="1"/>
          </p:cNvSpPr>
          <p:nvPr>
            <p:ph type="body" idx="1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0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0"/>
          <p:cNvSpPr txBox="1">
            <a:spLocks noGrp="1"/>
          </p:cNvSpPr>
          <p:nvPr>
            <p:ph type="body" idx="1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50"/>
          <p:cNvSpPr txBox="1">
            <a:spLocks noGrp="1"/>
          </p:cNvSpPr>
          <p:nvPr>
            <p:ph type="body" idx="2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1"/>
          <p:cNvSpPr txBox="1">
            <a:spLocks noGrp="1"/>
          </p:cNvSpPr>
          <p:nvPr>
            <p:ph type="subTitle" idx="1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2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52"/>
          <p:cNvSpPr txBox="1">
            <a:spLocks noGrp="1"/>
          </p:cNvSpPr>
          <p:nvPr>
            <p:ph type="body" idx="1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52"/>
          <p:cNvSpPr txBox="1">
            <a:spLocks noGrp="1"/>
          </p:cNvSpPr>
          <p:nvPr>
            <p:ph type="body" idx="2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52"/>
          <p:cNvSpPr txBox="1">
            <a:spLocks noGrp="1"/>
          </p:cNvSpPr>
          <p:nvPr>
            <p:ph type="body" idx="3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3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53"/>
          <p:cNvSpPr txBox="1">
            <a:spLocks noGrp="1"/>
          </p:cNvSpPr>
          <p:nvPr>
            <p:ph type="body" idx="1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53"/>
          <p:cNvSpPr txBox="1">
            <a:spLocks noGrp="1"/>
          </p:cNvSpPr>
          <p:nvPr>
            <p:ph type="body" idx="2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53"/>
          <p:cNvSpPr txBox="1">
            <a:spLocks noGrp="1"/>
          </p:cNvSpPr>
          <p:nvPr>
            <p:ph type="body" idx="3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4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54"/>
          <p:cNvSpPr txBox="1">
            <a:spLocks noGrp="1"/>
          </p:cNvSpPr>
          <p:nvPr>
            <p:ph type="body" idx="1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54"/>
          <p:cNvSpPr txBox="1">
            <a:spLocks noGrp="1"/>
          </p:cNvSpPr>
          <p:nvPr>
            <p:ph type="body" idx="2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54"/>
          <p:cNvSpPr txBox="1">
            <a:spLocks noGrp="1"/>
          </p:cNvSpPr>
          <p:nvPr>
            <p:ph type="body" idx="3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5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55"/>
          <p:cNvSpPr txBox="1">
            <a:spLocks noGrp="1"/>
          </p:cNvSpPr>
          <p:nvPr>
            <p:ph type="body" idx="1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55"/>
          <p:cNvSpPr txBox="1">
            <a:spLocks noGrp="1"/>
          </p:cNvSpPr>
          <p:nvPr>
            <p:ph type="body" idx="2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6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56"/>
          <p:cNvSpPr txBox="1">
            <a:spLocks noGrp="1"/>
          </p:cNvSpPr>
          <p:nvPr>
            <p:ph type="body" idx="1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56"/>
          <p:cNvSpPr txBox="1">
            <a:spLocks noGrp="1"/>
          </p:cNvSpPr>
          <p:nvPr>
            <p:ph type="body" idx="2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56"/>
          <p:cNvSpPr txBox="1">
            <a:spLocks noGrp="1"/>
          </p:cNvSpPr>
          <p:nvPr>
            <p:ph type="body" idx="3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56"/>
          <p:cNvSpPr txBox="1">
            <a:spLocks noGrp="1"/>
          </p:cNvSpPr>
          <p:nvPr>
            <p:ph type="body" idx="4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7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57"/>
          <p:cNvSpPr txBox="1">
            <a:spLocks noGrp="1"/>
          </p:cNvSpPr>
          <p:nvPr>
            <p:ph type="body" idx="1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57"/>
          <p:cNvSpPr txBox="1">
            <a:spLocks noGrp="1"/>
          </p:cNvSpPr>
          <p:nvPr>
            <p:ph type="body" idx="2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57"/>
          <p:cNvSpPr txBox="1">
            <a:spLocks noGrp="1"/>
          </p:cNvSpPr>
          <p:nvPr>
            <p:ph type="body" idx="3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57"/>
          <p:cNvSpPr txBox="1">
            <a:spLocks noGrp="1"/>
          </p:cNvSpPr>
          <p:nvPr>
            <p:ph type="body" idx="4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57"/>
          <p:cNvSpPr txBox="1">
            <a:spLocks noGrp="1"/>
          </p:cNvSpPr>
          <p:nvPr>
            <p:ph type="body" idx="5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57"/>
          <p:cNvSpPr txBox="1">
            <a:spLocks noGrp="1"/>
          </p:cNvSpPr>
          <p:nvPr>
            <p:ph type="body" idx="6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8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58"/>
          <p:cNvSpPr txBox="1">
            <a:spLocks noGrp="1"/>
          </p:cNvSpPr>
          <p:nvPr>
            <p:ph type="subTitle" idx="1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9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59"/>
          <p:cNvSpPr txBox="1">
            <a:spLocks noGrp="1"/>
          </p:cNvSpPr>
          <p:nvPr>
            <p:ph type="body" idx="1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0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60"/>
          <p:cNvSpPr txBox="1">
            <a:spLocks noGrp="1"/>
          </p:cNvSpPr>
          <p:nvPr>
            <p:ph type="body" idx="1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60"/>
          <p:cNvSpPr txBox="1">
            <a:spLocks noGrp="1"/>
          </p:cNvSpPr>
          <p:nvPr>
            <p:ph type="body" idx="2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1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7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7"/>
          <p:cNvSpPr txBox="1">
            <a:spLocks noGrp="1"/>
          </p:cNvSpPr>
          <p:nvPr>
            <p:ph type="body" idx="1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2"/>
          <p:cNvSpPr txBox="1">
            <a:spLocks noGrp="1"/>
          </p:cNvSpPr>
          <p:nvPr>
            <p:ph type="subTitle" idx="1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3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63"/>
          <p:cNvSpPr txBox="1">
            <a:spLocks noGrp="1"/>
          </p:cNvSpPr>
          <p:nvPr>
            <p:ph type="body" idx="1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63"/>
          <p:cNvSpPr txBox="1">
            <a:spLocks noGrp="1"/>
          </p:cNvSpPr>
          <p:nvPr>
            <p:ph type="body" idx="2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63"/>
          <p:cNvSpPr txBox="1">
            <a:spLocks noGrp="1"/>
          </p:cNvSpPr>
          <p:nvPr>
            <p:ph type="body" idx="3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4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64"/>
          <p:cNvSpPr txBox="1">
            <a:spLocks noGrp="1"/>
          </p:cNvSpPr>
          <p:nvPr>
            <p:ph type="body" idx="1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64"/>
          <p:cNvSpPr txBox="1">
            <a:spLocks noGrp="1"/>
          </p:cNvSpPr>
          <p:nvPr>
            <p:ph type="body" idx="2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64"/>
          <p:cNvSpPr txBox="1">
            <a:spLocks noGrp="1"/>
          </p:cNvSpPr>
          <p:nvPr>
            <p:ph type="body" idx="3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5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65"/>
          <p:cNvSpPr txBox="1">
            <a:spLocks noGrp="1"/>
          </p:cNvSpPr>
          <p:nvPr>
            <p:ph type="body" idx="1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65"/>
          <p:cNvSpPr txBox="1">
            <a:spLocks noGrp="1"/>
          </p:cNvSpPr>
          <p:nvPr>
            <p:ph type="body" idx="2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65"/>
          <p:cNvSpPr txBox="1">
            <a:spLocks noGrp="1"/>
          </p:cNvSpPr>
          <p:nvPr>
            <p:ph type="body" idx="3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6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66"/>
          <p:cNvSpPr txBox="1">
            <a:spLocks noGrp="1"/>
          </p:cNvSpPr>
          <p:nvPr>
            <p:ph type="body" idx="1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66"/>
          <p:cNvSpPr txBox="1">
            <a:spLocks noGrp="1"/>
          </p:cNvSpPr>
          <p:nvPr>
            <p:ph type="body" idx="2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7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67"/>
          <p:cNvSpPr txBox="1">
            <a:spLocks noGrp="1"/>
          </p:cNvSpPr>
          <p:nvPr>
            <p:ph type="body" idx="1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67"/>
          <p:cNvSpPr txBox="1">
            <a:spLocks noGrp="1"/>
          </p:cNvSpPr>
          <p:nvPr>
            <p:ph type="body" idx="2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67"/>
          <p:cNvSpPr txBox="1">
            <a:spLocks noGrp="1"/>
          </p:cNvSpPr>
          <p:nvPr>
            <p:ph type="body" idx="3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67"/>
          <p:cNvSpPr txBox="1">
            <a:spLocks noGrp="1"/>
          </p:cNvSpPr>
          <p:nvPr>
            <p:ph type="body" idx="4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68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68"/>
          <p:cNvSpPr txBox="1">
            <a:spLocks noGrp="1"/>
          </p:cNvSpPr>
          <p:nvPr>
            <p:ph type="body" idx="1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68"/>
          <p:cNvSpPr txBox="1">
            <a:spLocks noGrp="1"/>
          </p:cNvSpPr>
          <p:nvPr>
            <p:ph type="body" idx="2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68"/>
          <p:cNvSpPr txBox="1">
            <a:spLocks noGrp="1"/>
          </p:cNvSpPr>
          <p:nvPr>
            <p:ph type="body" idx="3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68"/>
          <p:cNvSpPr txBox="1">
            <a:spLocks noGrp="1"/>
          </p:cNvSpPr>
          <p:nvPr>
            <p:ph type="body" idx="4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68"/>
          <p:cNvSpPr txBox="1">
            <a:spLocks noGrp="1"/>
          </p:cNvSpPr>
          <p:nvPr>
            <p:ph type="body" idx="5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68"/>
          <p:cNvSpPr txBox="1">
            <a:spLocks noGrp="1"/>
          </p:cNvSpPr>
          <p:nvPr>
            <p:ph type="body" idx="6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69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69"/>
          <p:cNvSpPr txBox="1">
            <a:spLocks noGrp="1"/>
          </p:cNvSpPr>
          <p:nvPr>
            <p:ph type="subTitle" idx="1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70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70"/>
          <p:cNvSpPr txBox="1">
            <a:spLocks noGrp="1"/>
          </p:cNvSpPr>
          <p:nvPr>
            <p:ph type="body" idx="1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8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8"/>
          <p:cNvSpPr txBox="1">
            <a:spLocks noGrp="1"/>
          </p:cNvSpPr>
          <p:nvPr>
            <p:ph type="body" idx="1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8"/>
          <p:cNvSpPr txBox="1">
            <a:spLocks noGrp="1"/>
          </p:cNvSpPr>
          <p:nvPr>
            <p:ph type="body" idx="2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71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71"/>
          <p:cNvSpPr txBox="1">
            <a:spLocks noGrp="1"/>
          </p:cNvSpPr>
          <p:nvPr>
            <p:ph type="body" idx="1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71"/>
          <p:cNvSpPr txBox="1">
            <a:spLocks noGrp="1"/>
          </p:cNvSpPr>
          <p:nvPr>
            <p:ph type="body" idx="2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72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73"/>
          <p:cNvSpPr txBox="1">
            <a:spLocks noGrp="1"/>
          </p:cNvSpPr>
          <p:nvPr>
            <p:ph type="subTitle" idx="1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74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74"/>
          <p:cNvSpPr txBox="1">
            <a:spLocks noGrp="1"/>
          </p:cNvSpPr>
          <p:nvPr>
            <p:ph type="body" idx="1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74"/>
          <p:cNvSpPr txBox="1">
            <a:spLocks noGrp="1"/>
          </p:cNvSpPr>
          <p:nvPr>
            <p:ph type="body" idx="2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74"/>
          <p:cNvSpPr txBox="1">
            <a:spLocks noGrp="1"/>
          </p:cNvSpPr>
          <p:nvPr>
            <p:ph type="body" idx="3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5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75"/>
          <p:cNvSpPr txBox="1">
            <a:spLocks noGrp="1"/>
          </p:cNvSpPr>
          <p:nvPr>
            <p:ph type="body" idx="1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75"/>
          <p:cNvSpPr txBox="1">
            <a:spLocks noGrp="1"/>
          </p:cNvSpPr>
          <p:nvPr>
            <p:ph type="body" idx="2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75"/>
          <p:cNvSpPr txBox="1">
            <a:spLocks noGrp="1"/>
          </p:cNvSpPr>
          <p:nvPr>
            <p:ph type="body" idx="3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76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76"/>
          <p:cNvSpPr txBox="1">
            <a:spLocks noGrp="1"/>
          </p:cNvSpPr>
          <p:nvPr>
            <p:ph type="body" idx="1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76"/>
          <p:cNvSpPr txBox="1">
            <a:spLocks noGrp="1"/>
          </p:cNvSpPr>
          <p:nvPr>
            <p:ph type="body" idx="2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76"/>
          <p:cNvSpPr txBox="1">
            <a:spLocks noGrp="1"/>
          </p:cNvSpPr>
          <p:nvPr>
            <p:ph type="body" idx="3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77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77"/>
          <p:cNvSpPr txBox="1">
            <a:spLocks noGrp="1"/>
          </p:cNvSpPr>
          <p:nvPr>
            <p:ph type="body" idx="1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77"/>
          <p:cNvSpPr txBox="1">
            <a:spLocks noGrp="1"/>
          </p:cNvSpPr>
          <p:nvPr>
            <p:ph type="body" idx="2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78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78"/>
          <p:cNvSpPr txBox="1">
            <a:spLocks noGrp="1"/>
          </p:cNvSpPr>
          <p:nvPr>
            <p:ph type="body" idx="1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78"/>
          <p:cNvSpPr txBox="1">
            <a:spLocks noGrp="1"/>
          </p:cNvSpPr>
          <p:nvPr>
            <p:ph type="body" idx="2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78"/>
          <p:cNvSpPr txBox="1">
            <a:spLocks noGrp="1"/>
          </p:cNvSpPr>
          <p:nvPr>
            <p:ph type="body" idx="3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78"/>
          <p:cNvSpPr txBox="1">
            <a:spLocks noGrp="1"/>
          </p:cNvSpPr>
          <p:nvPr>
            <p:ph type="body" idx="4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79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79"/>
          <p:cNvSpPr txBox="1">
            <a:spLocks noGrp="1"/>
          </p:cNvSpPr>
          <p:nvPr>
            <p:ph type="body" idx="1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79"/>
          <p:cNvSpPr txBox="1">
            <a:spLocks noGrp="1"/>
          </p:cNvSpPr>
          <p:nvPr>
            <p:ph type="body" idx="2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79"/>
          <p:cNvSpPr txBox="1">
            <a:spLocks noGrp="1"/>
          </p:cNvSpPr>
          <p:nvPr>
            <p:ph type="body" idx="3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79"/>
          <p:cNvSpPr txBox="1">
            <a:spLocks noGrp="1"/>
          </p:cNvSpPr>
          <p:nvPr>
            <p:ph type="body" idx="4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79"/>
          <p:cNvSpPr txBox="1">
            <a:spLocks noGrp="1"/>
          </p:cNvSpPr>
          <p:nvPr>
            <p:ph type="body" idx="5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79"/>
          <p:cNvSpPr txBox="1">
            <a:spLocks noGrp="1"/>
          </p:cNvSpPr>
          <p:nvPr>
            <p:ph type="body" idx="6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9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0"/>
          <p:cNvSpPr txBox="1">
            <a:spLocks noGrp="1"/>
          </p:cNvSpPr>
          <p:nvPr>
            <p:ph type="subTitle" idx="1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1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1"/>
          <p:cNvSpPr txBox="1">
            <a:spLocks noGrp="1"/>
          </p:cNvSpPr>
          <p:nvPr>
            <p:ph type="body" idx="1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1"/>
          <p:cNvSpPr txBox="1">
            <a:spLocks noGrp="1"/>
          </p:cNvSpPr>
          <p:nvPr>
            <p:ph type="body" idx="2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1"/>
          <p:cNvSpPr txBox="1">
            <a:spLocks noGrp="1"/>
          </p:cNvSpPr>
          <p:nvPr>
            <p:ph type="body" idx="3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2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2"/>
          <p:cNvSpPr txBox="1">
            <a:spLocks noGrp="1"/>
          </p:cNvSpPr>
          <p:nvPr>
            <p:ph type="body" idx="1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2"/>
          <p:cNvSpPr txBox="1">
            <a:spLocks noGrp="1"/>
          </p:cNvSpPr>
          <p:nvPr>
            <p:ph type="body" idx="2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2"/>
          <p:cNvSpPr txBox="1">
            <a:spLocks noGrp="1"/>
          </p:cNvSpPr>
          <p:nvPr>
            <p:ph type="body" idx="3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3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3"/>
          <p:cNvSpPr txBox="1">
            <a:spLocks noGrp="1"/>
          </p:cNvSpPr>
          <p:nvPr>
            <p:ph type="body" idx="1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3"/>
          <p:cNvSpPr txBox="1">
            <a:spLocks noGrp="1"/>
          </p:cNvSpPr>
          <p:nvPr>
            <p:ph type="body" idx="2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43"/>
          <p:cNvSpPr txBox="1">
            <a:spLocks noGrp="1"/>
          </p:cNvSpPr>
          <p:nvPr>
            <p:ph type="body" idx="3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4DA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8"/>
          <p:cNvSpPr txBox="1"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p28"/>
          <p:cNvSpPr txBox="1">
            <a:spLocks noGrp="1"/>
          </p:cNvSpPr>
          <p:nvPr>
            <p:ph type="dt" idx="10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" name="Google Shape;8;p28"/>
          <p:cNvSpPr txBox="1">
            <a:spLocks noGrp="1"/>
          </p:cNvSpPr>
          <p:nvPr>
            <p:ph type="ftr" idx="11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" name="Google Shape;9;p28"/>
          <p:cNvSpPr txBox="1">
            <a:spLocks noGrp="1"/>
          </p:cNvSpPr>
          <p:nvPr>
            <p:ph type="sldNum" idx="12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" name="Google Shape;10;p28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4DA2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0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dt" idx="10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ftr" idx="11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sldNum" idx="12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4" name="Google Shape;64;p30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4DA2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2"/>
          <p:cNvSpPr txBox="1">
            <a:spLocks noGrp="1"/>
          </p:cNvSpPr>
          <p:nvPr>
            <p:ph type="dt" idx="10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15" name="Google Shape;115;p32"/>
          <p:cNvSpPr txBox="1">
            <a:spLocks noGrp="1"/>
          </p:cNvSpPr>
          <p:nvPr>
            <p:ph type="ftr" idx="11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16" name="Google Shape;116;p32"/>
          <p:cNvSpPr txBox="1">
            <a:spLocks noGrp="1"/>
          </p:cNvSpPr>
          <p:nvPr>
            <p:ph type="sldNum" idx="12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7" name="Google Shape;117;p32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18" name="Google Shape;118;p32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4DA2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4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69" name="Google Shape;169;p34"/>
          <p:cNvSpPr txBox="1">
            <a:spLocks noGrp="1"/>
          </p:cNvSpPr>
          <p:nvPr>
            <p:ph type="body" idx="1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70" name="Google Shape;170;p34"/>
          <p:cNvSpPr txBox="1">
            <a:spLocks noGrp="1"/>
          </p:cNvSpPr>
          <p:nvPr>
            <p:ph type="dt" idx="10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71" name="Google Shape;171;p34"/>
          <p:cNvSpPr txBox="1">
            <a:spLocks noGrp="1"/>
          </p:cNvSpPr>
          <p:nvPr>
            <p:ph type="ftr" idx="11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72" name="Google Shape;172;p34"/>
          <p:cNvSpPr txBox="1">
            <a:spLocks noGrp="1"/>
          </p:cNvSpPr>
          <p:nvPr>
            <p:ph type="sldNum" idx="12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8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0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hyperlink" Target="https://prezi.com/view/cB18wvPmzRznHJRqSqQE/" TargetMode="Externa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7.xml"/><Relationship Id="rId6" Type="http://schemas.openxmlformats.org/officeDocument/2006/relationships/hyperlink" Target="https://www.google.com/maps/d/viewer?mid=1AHlyvmeHpTGq_3HedDcXf4PQKxODLVsD&amp;ll=46.609372260573544,17.567267471914647&amp;z=4" TargetMode="External"/><Relationship Id="rId5" Type="http://schemas.openxmlformats.org/officeDocument/2006/relationships/hyperlink" Target="https://www.google.com/maps/d/viewer?mid=1IIAWBa4F_up1vCsMf78Lch9PpLfmgRhA&amp;ll=49.06666837284086,12.079467799999975&amp;z=3" TargetMode="External"/><Relationship Id="rId4" Type="http://schemas.openxmlformats.org/officeDocument/2006/relationships/hyperlink" Target="https://wordwall.net/resource/251650" TargetMode="External"/><Relationship Id="rId9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2epal-irakl.ira.sch.gr/wp-content/uploads/2018/05/%CE%97-%CE%B8%CE%AD%CF%83%CE%B7-%CF%84%CE%B7%CF%82-%CE%B3%CF%85%CE%BD%CE%B1%CE%AF%CE%BA%CE%B1%CF%82-%CF%83%CF%84%CE%B7%CE%BD-%CE%95%CF%85%CF%81%CF%89%CF%80%CE%B1%CF%8A%CE%BA%CE%AE-%CE%88%CE%BD%CF%89%CF%83%CE%B7.pptx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hyperlink" Target="https://prezi.com/view/ZmjfeNCeiPB138rDm1L2/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2EpalHeraklion/videos/395740661267744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fLhHPU2XyA&amp;feature=share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2epal-irakl.ira.sch.gr/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7.xml"/><Relationship Id="rId5" Type="http://schemas.openxmlformats.org/officeDocument/2006/relationships/hyperlink" Target="https://twitter.com/2epaliraklio" TargetMode="External"/><Relationship Id="rId4" Type="http://schemas.openxmlformats.org/officeDocument/2006/relationships/hyperlink" Target="https://www.facebook.com/2EpalHeraklion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"/>
          <p:cNvSpPr txBox="1"/>
          <p:nvPr/>
        </p:nvSpPr>
        <p:spPr>
          <a:xfrm>
            <a:off x="1523875" y="171500"/>
            <a:ext cx="9143700" cy="21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5600" b="0" i="0" u="none" strike="noStrike" cap="none" baseline="30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ο </a:t>
            </a:r>
            <a:r>
              <a:rPr lang="en-US" sz="5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ΕΠΑΛ Ηρακλείου </a:t>
            </a:r>
            <a:endParaRPr sz="5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2nd Vocational School of Heraklion</a:t>
            </a:r>
            <a:endParaRPr sz="5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6" name="Google Shape;22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04600" y="2338100"/>
            <a:ext cx="8512187" cy="451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1"/>
          <p:cNvSpPr txBox="1"/>
          <p:nvPr/>
        </p:nvSpPr>
        <p:spPr>
          <a:xfrm>
            <a:off x="1063440" y="2334600"/>
            <a:ext cx="10515240" cy="19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Activities for EPAS Programme </a:t>
            </a:r>
            <a:endParaRPr sz="4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2017-2018</a:t>
            </a:r>
            <a:endParaRPr sz="4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2"/>
          <p:cNvSpPr txBox="1"/>
          <p:nvPr/>
        </p:nvSpPr>
        <p:spPr>
          <a:xfrm>
            <a:off x="838075" y="1736875"/>
            <a:ext cx="10515300" cy="35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Visit to Region of Crete, Regional Unit of Heraklion. </a:t>
            </a:r>
            <a:endParaRPr sz="44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Presentation by Europe Direct Crete about the opportunities that EU offers to young people.</a:t>
            </a:r>
            <a:endParaRPr sz="4400" i="0" u="none" strike="noStrike" cap="none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Google Shape;287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4"/>
          <p:cNvSpPr txBox="1"/>
          <p:nvPr/>
        </p:nvSpPr>
        <p:spPr>
          <a:xfrm>
            <a:off x="838075" y="966925"/>
            <a:ext cx="10515300" cy="44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Creation and distribution of flyers about EU</a:t>
            </a:r>
            <a:endParaRPr sz="4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(countries, currency, regimes and constitutions) by our</a:t>
            </a:r>
            <a:r>
              <a:rPr lang="en-US" sz="4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junior ambassadors </a:t>
            </a:r>
            <a:r>
              <a:rPr lang="en-US" sz="4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to teachers and students of our school and to fellow inhabitants and neighbours</a:t>
            </a:r>
            <a:r>
              <a:rPr lang="en-US" sz="4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4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5725080" cy="6857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25440" y="0"/>
            <a:ext cx="6465960" cy="6857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6"/>
          <p:cNvSpPr txBox="1"/>
          <p:nvPr/>
        </p:nvSpPr>
        <p:spPr>
          <a:xfrm>
            <a:off x="838075" y="1575725"/>
            <a:ext cx="10515300" cy="30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Skype meetings with EPAS schools from Portugal, Lithuania and northern part of Greece.</a:t>
            </a:r>
            <a:endParaRPr sz="4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Discussion about sports, common concerns and communication among young Europeans</a:t>
            </a:r>
            <a:r>
              <a:rPr lang="en-US" sz="1800"/>
              <a:t> </a:t>
            </a:r>
            <a:endParaRPr sz="4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Google Shape;308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5893920" cy="6857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25440" y="0"/>
            <a:ext cx="6465960" cy="6857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8"/>
          <p:cNvSpPr txBox="1"/>
          <p:nvPr/>
        </p:nvSpPr>
        <p:spPr>
          <a:xfrm>
            <a:off x="838350" y="1903345"/>
            <a:ext cx="10515300" cy="26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Celebration of Europe’s day with treasure hunt games and quizzes to get to know Europe better.</a:t>
            </a:r>
            <a:endParaRPr sz="4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Google Shape;319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52120" y="-17640"/>
            <a:ext cx="7739280" cy="6875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4451760" cy="4276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5400000">
            <a:off x="1196280" y="3080160"/>
            <a:ext cx="2615400" cy="500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"/>
          <p:cNvSpPr txBox="1"/>
          <p:nvPr/>
        </p:nvSpPr>
        <p:spPr>
          <a:xfrm>
            <a:off x="533675" y="1020650"/>
            <a:ext cx="11212800" cy="43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European Parliament Senior Ambassadors</a:t>
            </a:r>
            <a:r>
              <a:rPr lang="en-US" sz="4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/>
              <a:t/>
            </a:r>
            <a:br>
              <a:rPr lang="en-US" sz="1800" b="0" i="0" u="none" strike="noStrike" cap="none"/>
            </a:br>
            <a:endParaRPr sz="1800" b="0" i="0" u="none" strike="noStrike" cap="none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/>
              <a:t/>
            </a:r>
            <a:br>
              <a:rPr lang="en-US" sz="1800" b="0" i="0" u="none" strike="noStrike" cap="none"/>
            </a:br>
            <a:r>
              <a:rPr lang="en-US" sz="4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Velidakis Georgios (IT teacher)</a:t>
            </a:r>
            <a:r>
              <a:rPr lang="en-US" sz="1800" b="0" i="0" u="none" strike="noStrike" cap="none"/>
              <a:t/>
            </a:r>
            <a:br>
              <a:rPr lang="en-US" sz="1800" b="0" i="0" u="none" strike="noStrike" cap="none"/>
            </a:br>
            <a:r>
              <a:rPr lang="en-US" sz="1800" b="0" i="0" u="none" strike="noStrike" cap="none"/>
              <a:t/>
            </a:r>
            <a:br>
              <a:rPr lang="en-US" sz="1800" b="0" i="0" u="none" strike="noStrike" cap="none"/>
            </a:br>
            <a:r>
              <a:rPr lang="en-US" sz="4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Pachiadaki Eleftheria (English teacher)</a:t>
            </a:r>
            <a:r>
              <a:rPr lang="en-US" sz="1800" b="0" i="0" u="none" strike="noStrike" cap="none"/>
              <a:t/>
            </a:r>
            <a:br>
              <a:rPr lang="en-US" sz="1800" b="0" i="0" u="none" strike="noStrike" cap="none"/>
            </a:br>
            <a:r>
              <a:rPr lang="en-US" sz="1800" b="0" i="0" u="none" strike="noStrike" cap="none"/>
              <a:t/>
            </a:r>
            <a:br>
              <a:rPr lang="en-US" sz="1800" b="0" i="0" u="none" strike="noStrike" cap="none"/>
            </a:br>
            <a:r>
              <a:rPr lang="en-US" sz="4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Gioukaki Maria</a:t>
            </a:r>
            <a:r>
              <a:rPr lang="en-US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(IT teacher)</a:t>
            </a:r>
            <a:r>
              <a:rPr lang="en-US" sz="1800" b="0" i="0" u="none" strike="noStrike" cap="none"/>
              <a:t/>
            </a:r>
            <a:br>
              <a:rPr lang="en-US" sz="1800" b="0" i="0" u="none" strike="noStrike" cap="none"/>
            </a:br>
            <a:endParaRPr sz="4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0"/>
          <p:cNvSpPr txBox="1"/>
          <p:nvPr/>
        </p:nvSpPr>
        <p:spPr>
          <a:xfrm>
            <a:off x="838080" y="226440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Presentations of our students </a:t>
            </a:r>
            <a:endParaRPr sz="4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1"/>
          <p:cNvSpPr txBox="1"/>
          <p:nvPr/>
        </p:nvSpPr>
        <p:spPr>
          <a:xfrm>
            <a:off x="838080" y="281520"/>
            <a:ext cx="10515240" cy="5895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2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Char char="•"/>
            </a:pPr>
            <a:r>
              <a:rPr lang="en-US" sz="2800" b="1" u="sng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Presentation about EU</a:t>
            </a:r>
            <a:endParaRPr sz="2800" b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24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Quiz </a:t>
            </a:r>
            <a:r>
              <a:rPr lang="en-US" sz="2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about EU</a:t>
            </a:r>
            <a:endParaRPr sz="2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sng" strike="noStrike" cap="none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https://wordwall.net/resource/251650</a:t>
            </a:r>
            <a:r>
              <a:rPr lang="en-US" sz="2800" b="0" i="0" u="none" strike="noStrike" cap="none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800" b="0" i="0" u="none" strike="noStrike" cap="none" dirty="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endParaRPr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endParaRPr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24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</a:pPr>
            <a:r>
              <a:rPr lang="en-US" sz="2800" u="sng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Map</a:t>
            </a:r>
            <a:r>
              <a:rPr lang="en-US" sz="2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of EU monuments</a:t>
            </a:r>
            <a:endParaRPr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endParaRPr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24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</a:pPr>
            <a:r>
              <a:rPr lang="en-US" sz="2800" u="sng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Interactive map</a:t>
            </a:r>
            <a:r>
              <a:rPr lang="en-US" sz="2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of </a:t>
            </a:r>
            <a:r>
              <a:rPr lang="en-US" sz="28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EPASchools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2" name="Google Shape;332;p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757285" y="2452535"/>
            <a:ext cx="2368800" cy="168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2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751715" y="4728215"/>
            <a:ext cx="2406959" cy="1258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2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024680" y="281515"/>
            <a:ext cx="3101399" cy="14565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2"/>
          <p:cNvSpPr txBox="1"/>
          <p:nvPr/>
        </p:nvSpPr>
        <p:spPr>
          <a:xfrm>
            <a:off x="936725" y="1648925"/>
            <a:ext cx="10515300" cy="39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SzPts val="2800"/>
              <a:buFont typeface="Calibri"/>
              <a:buChar char="●"/>
            </a:pPr>
            <a:r>
              <a:rPr lang="en-US" sz="2800" u="sng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Woman’s Position in the EU</a:t>
            </a:r>
            <a:endParaRPr sz="28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24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Arial"/>
              <a:buChar char="•"/>
            </a:pPr>
            <a:r>
              <a:rPr lang="en-US" sz="2800" u="sng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Women in EU</a:t>
            </a:r>
            <a:endParaRPr sz="2800" b="0" i="0" u="none" strike="noStrike" cap="non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24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Poster about Women in EU</a:t>
            </a:r>
            <a:endParaRPr sz="2800" b="0" i="0" u="none" strike="noStrike" cap="non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lang="en-US" sz="1800" b="0" i="0" u="none" strike="noStrike" cap="none"/>
              <a:t/>
            </a:r>
            <a:br>
              <a:rPr lang="en-US" sz="1800" b="0" i="0" u="none" strike="noStrike" cap="none"/>
            </a:b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0" name="Google Shape;340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070420" y="3617280"/>
            <a:ext cx="1963801" cy="2618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2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977470" y="1648920"/>
            <a:ext cx="3056760" cy="1456560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22"/>
          <p:cNvSpPr txBox="1"/>
          <p:nvPr/>
        </p:nvSpPr>
        <p:spPr>
          <a:xfrm>
            <a:off x="1442800" y="487175"/>
            <a:ext cx="9012900" cy="6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Presentations about women in EU</a:t>
            </a: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3"/>
          <p:cNvSpPr txBox="1"/>
          <p:nvPr/>
        </p:nvSpPr>
        <p:spPr>
          <a:xfrm>
            <a:off x="1020960" y="27662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Visit to European Parliament in Brussels</a:t>
            </a:r>
            <a:endParaRPr sz="4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Google Shape;352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7300800" cy="6857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01160" y="3677400"/>
            <a:ext cx="5247000" cy="318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01160" y="0"/>
            <a:ext cx="5247000" cy="3677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5"/>
          <p:cNvSpPr txBox="1"/>
          <p:nvPr/>
        </p:nvSpPr>
        <p:spPr>
          <a:xfrm>
            <a:off x="988500" y="1341500"/>
            <a:ext cx="10515300" cy="27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Activities for EPAS Programme </a:t>
            </a:r>
            <a:endParaRPr sz="4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2018-2019</a:t>
            </a:r>
            <a:endParaRPr sz="4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588f5228cd_0_35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300" cy="132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FF"/>
                </a:solidFill>
              </a:rPr>
              <a:t>European Languages Day</a:t>
            </a:r>
            <a:endParaRPr sz="3600">
              <a:solidFill>
                <a:srgbClr val="FFFFFF"/>
              </a:solidFill>
            </a:endParaRPr>
          </a:p>
        </p:txBody>
      </p:sp>
      <p:pic>
        <p:nvPicPr>
          <p:cNvPr id="365" name="Google Shape;365;g588f5228cd_0_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9575" y="1690140"/>
            <a:ext cx="6484075" cy="48630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588f5228cd_0_39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300" cy="132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Elections Day Countdown</a:t>
            </a:r>
            <a:endParaRPr sz="4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1" name="Google Shape;371;g588f5228cd_0_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525" y="2508474"/>
            <a:ext cx="4993847" cy="3745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g588f5228cd_0_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35820" y="2621523"/>
            <a:ext cx="5101629" cy="374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6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8" name="Google Shape;378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6738" y="1085896"/>
            <a:ext cx="11257927" cy="5526654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26"/>
          <p:cNvSpPr txBox="1"/>
          <p:nvPr/>
        </p:nvSpPr>
        <p:spPr>
          <a:xfrm>
            <a:off x="582200" y="128275"/>
            <a:ext cx="10686600" cy="7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2"/>
                </a:solidFill>
              </a:rPr>
              <a:t>Padlet newspaper about European Parliament Actions affecting our lives</a:t>
            </a:r>
            <a:endParaRPr sz="240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5ad3ce2d82_0_2"/>
          <p:cNvSpPr txBox="1">
            <a:spLocks noGrp="1"/>
          </p:cNvSpPr>
          <p:nvPr>
            <p:ph type="title"/>
          </p:nvPr>
        </p:nvSpPr>
        <p:spPr>
          <a:xfrm>
            <a:off x="838075" y="365042"/>
            <a:ext cx="10515300" cy="480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Video to promote participation to the Elections for the European Parliament</a:t>
            </a:r>
            <a:endParaRPr sz="44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https://www.facebook.com/2EpalHeraklion/videos/395740661267744/</a:t>
            </a:r>
            <a:endParaRPr sz="24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22974"/>
            <a:ext cx="12191750" cy="6334675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3"/>
          <p:cNvSpPr txBox="1"/>
          <p:nvPr/>
        </p:nvSpPr>
        <p:spPr>
          <a:xfrm>
            <a:off x="572325" y="0"/>
            <a:ext cx="9403800" cy="4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7FFF7"/>
                </a:solidFill>
              </a:rPr>
              <a:t>Certificate of participation as EPASchool</a:t>
            </a:r>
            <a:endParaRPr sz="2400">
              <a:solidFill>
                <a:srgbClr val="F7FFF7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588f5228cd_0_13"/>
          <p:cNvSpPr txBox="1">
            <a:spLocks noGrp="1"/>
          </p:cNvSpPr>
          <p:nvPr>
            <p:ph type="title"/>
          </p:nvPr>
        </p:nvSpPr>
        <p:spPr>
          <a:xfrm>
            <a:off x="927575" y="1802998"/>
            <a:ext cx="10515300" cy="381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Celebration of Europe’s day </a:t>
            </a:r>
            <a:endParaRPr sz="4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lt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u="sng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Europe's  day celebration</a:t>
            </a:r>
            <a:r>
              <a:rPr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(video)</a:t>
            </a: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588cf2fbcc_0_5"/>
          <p:cNvSpPr txBox="1"/>
          <p:nvPr/>
        </p:nvSpPr>
        <p:spPr>
          <a:xfrm>
            <a:off x="393925" y="261025"/>
            <a:ext cx="11442000" cy="31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Collaboration with other EPASchools</a:t>
            </a:r>
            <a:endParaRPr sz="3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Students from our school, 6th Vocational School of Heraklion, 3rd General High School of Heraklion, Uddevallas Upper Secondary School (Sweden) discussed about EU future. They talked about </a:t>
            </a: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Char char="●"/>
            </a:pPr>
            <a:r>
              <a:rPr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immigration </a:t>
            </a: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Char char="●"/>
            </a:pPr>
            <a:r>
              <a:rPr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environmental change </a:t>
            </a: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Char char="●"/>
            </a:pPr>
            <a:r>
              <a:rPr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social inequality </a:t>
            </a: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Char char="●"/>
            </a:pPr>
            <a:r>
              <a:rPr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education and employment.</a:t>
            </a: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95" name="Google Shape;395;g588cf2fbcc_0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5951" y="3435075"/>
            <a:ext cx="4056023" cy="281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g588cf2fbcc_0_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68478" y="3435075"/>
            <a:ext cx="4056023" cy="281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588f5228cd_0_4"/>
          <p:cNvSpPr txBox="1">
            <a:spLocks noGrp="1"/>
          </p:cNvSpPr>
          <p:nvPr>
            <p:ph type="title"/>
          </p:nvPr>
        </p:nvSpPr>
        <p:spPr>
          <a:xfrm>
            <a:off x="838075" y="365047"/>
            <a:ext cx="10515300" cy="888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Poster creation</a:t>
            </a:r>
            <a:endParaRPr sz="4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2" name="Google Shape;402;g588f5228cd_0_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35700" y="2900675"/>
            <a:ext cx="4953000" cy="3252400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g588f5228cd_0_4"/>
          <p:cNvSpPr txBox="1"/>
          <p:nvPr/>
        </p:nvSpPr>
        <p:spPr>
          <a:xfrm>
            <a:off x="895300" y="1629450"/>
            <a:ext cx="4494300" cy="4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g588f5228cd_0_4"/>
          <p:cNvSpPr txBox="1"/>
          <p:nvPr/>
        </p:nvSpPr>
        <p:spPr>
          <a:xfrm>
            <a:off x="838075" y="1111000"/>
            <a:ext cx="5049600" cy="52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Europe means :</a:t>
            </a:r>
            <a:endParaRPr sz="3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libri"/>
              <a:buChar char="●"/>
            </a:pPr>
            <a:r>
              <a:rPr lang="en-US"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Collaboration </a:t>
            </a:r>
            <a:endParaRPr sz="3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libri"/>
              <a:buChar char="●"/>
            </a:pPr>
            <a:r>
              <a:rPr lang="en-US"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Rights</a:t>
            </a:r>
            <a:endParaRPr sz="3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libri"/>
              <a:buChar char="●"/>
            </a:pPr>
            <a:r>
              <a:rPr lang="en-US"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Friendship</a:t>
            </a:r>
            <a:endParaRPr sz="3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libri"/>
              <a:buChar char="●"/>
            </a:pPr>
            <a:r>
              <a:rPr lang="en-US"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Opportunities</a:t>
            </a:r>
            <a:endParaRPr sz="3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libri"/>
              <a:buChar char="●"/>
            </a:pPr>
            <a:r>
              <a:rPr lang="en-US"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Erasmus</a:t>
            </a:r>
            <a:endParaRPr sz="3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libri"/>
              <a:buChar char="●"/>
            </a:pPr>
            <a:r>
              <a:rPr lang="en-US"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Unity</a:t>
            </a:r>
            <a:endParaRPr sz="3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libri"/>
              <a:buChar char="●"/>
            </a:pPr>
            <a:r>
              <a:rPr lang="en-US"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Trips</a:t>
            </a:r>
            <a:endParaRPr sz="3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libri"/>
              <a:buChar char="●"/>
            </a:pPr>
            <a:r>
              <a:rPr lang="en-US"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Education</a:t>
            </a:r>
            <a:endParaRPr sz="3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libri"/>
              <a:buChar char="●"/>
            </a:pPr>
            <a:r>
              <a:rPr lang="en-US"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Equallity</a:t>
            </a:r>
            <a:endParaRPr sz="3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588f5228cd_0_20"/>
          <p:cNvSpPr txBox="1">
            <a:spLocks noGrp="1"/>
          </p:cNvSpPr>
          <p:nvPr>
            <p:ph type="title"/>
          </p:nvPr>
        </p:nvSpPr>
        <p:spPr>
          <a:xfrm>
            <a:off x="838075" y="365047"/>
            <a:ext cx="10515300" cy="888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Poster creation</a:t>
            </a:r>
            <a:endParaRPr sz="4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g588f5228cd_0_20"/>
          <p:cNvSpPr txBox="1"/>
          <p:nvPr/>
        </p:nvSpPr>
        <p:spPr>
          <a:xfrm>
            <a:off x="304400" y="1360850"/>
            <a:ext cx="5496900" cy="44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This Time I’m Voting for</a:t>
            </a:r>
            <a:endParaRPr sz="3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libri"/>
              <a:buChar char="●"/>
            </a:pPr>
            <a:r>
              <a:rPr lang="en-US"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my Rights</a:t>
            </a:r>
            <a:endParaRPr sz="3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libri"/>
              <a:buChar char="●"/>
            </a:pPr>
            <a:r>
              <a:rPr lang="en-US"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Peace</a:t>
            </a:r>
            <a:endParaRPr sz="3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libri"/>
              <a:buChar char="●"/>
            </a:pPr>
            <a:r>
              <a:rPr lang="en-US"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 Better Future</a:t>
            </a:r>
            <a:endParaRPr sz="3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libri"/>
              <a:buChar char="●"/>
            </a:pPr>
            <a:r>
              <a:rPr lang="en-US"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my Children</a:t>
            </a:r>
            <a:endParaRPr sz="3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This Time I’m Voting because</a:t>
            </a:r>
            <a:endParaRPr sz="3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libri"/>
              <a:buChar char="●"/>
            </a:pPr>
            <a:r>
              <a:rPr lang="en-US"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 Can</a:t>
            </a:r>
            <a:endParaRPr sz="3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libri"/>
              <a:buChar char="●"/>
            </a:pPr>
            <a:r>
              <a:rPr lang="en-US"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 Care</a:t>
            </a:r>
            <a:endParaRPr sz="3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libri"/>
              <a:buChar char="●"/>
            </a:pPr>
            <a:r>
              <a:rPr lang="en-US"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my vote Matters</a:t>
            </a:r>
            <a:endParaRPr sz="3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1" name="Google Shape;411;g588f5228cd_0_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25250" y="1360850"/>
            <a:ext cx="5280276" cy="520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588f5228cd_0_29"/>
          <p:cNvSpPr txBox="1">
            <a:spLocks noGrp="1"/>
          </p:cNvSpPr>
          <p:nvPr>
            <p:ph type="title"/>
          </p:nvPr>
        </p:nvSpPr>
        <p:spPr>
          <a:xfrm>
            <a:off x="838075" y="365047"/>
            <a:ext cx="10515300" cy="98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Poster creation</a:t>
            </a:r>
            <a:endParaRPr sz="4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17" name="Google Shape;417;g588f5228cd_0_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6175" y="1674715"/>
            <a:ext cx="6484081" cy="48630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7"/>
          <p:cNvSpPr txBox="1"/>
          <p:nvPr/>
        </p:nvSpPr>
        <p:spPr>
          <a:xfrm>
            <a:off x="932760" y="191304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You can find all EPAS activities in our school site </a:t>
            </a:r>
            <a:endParaRPr sz="3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u="sng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http://2epal-irakl.ira.sch.gr/</a:t>
            </a:r>
            <a:r>
              <a:rPr lang="en-US" sz="3600" b="0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600" b="0" strike="noStrik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or on</a:t>
            </a:r>
            <a:r>
              <a:rPr lang="en-US" sz="3600" b="0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0" u="sng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facebook </a:t>
            </a:r>
            <a:r>
              <a:rPr lang="en-US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-US" sz="3600" b="0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0" u="sng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twitter</a:t>
            </a:r>
            <a:endParaRPr sz="3600" b="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"/>
          <p:cNvSpPr txBox="1"/>
          <p:nvPr/>
        </p:nvSpPr>
        <p:spPr>
          <a:xfrm>
            <a:off x="1063450" y="1611550"/>
            <a:ext cx="10515300" cy="27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Activities for EPAS Programme </a:t>
            </a:r>
            <a:endParaRPr sz="4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2016-2017</a:t>
            </a:r>
            <a:endParaRPr sz="4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5"/>
          <p:cNvSpPr txBox="1"/>
          <p:nvPr/>
        </p:nvSpPr>
        <p:spPr>
          <a:xfrm>
            <a:off x="838075" y="1002719"/>
            <a:ext cx="10515300" cy="29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Visit of </a:t>
            </a:r>
            <a:r>
              <a:rPr lang="en-US" sz="4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Europe Direct </a:t>
            </a:r>
            <a:r>
              <a:rPr lang="en-US" sz="4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Crete </a:t>
            </a:r>
            <a:endParaRPr sz="4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2"/>
                </a:solidFill>
              </a:rPr>
              <a:t>to inform our students about mobilities around Europe, finding job as an EU citizen and </a:t>
            </a:r>
            <a:endParaRPr sz="3000">
              <a:solidFill>
                <a:schemeClr val="lt2"/>
              </a:solidFill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2"/>
                </a:solidFill>
              </a:rPr>
              <a:t>Erasmus+ programme </a:t>
            </a:r>
            <a:endParaRPr sz="3000" i="0" u="none" strike="noStrike" cap="none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7"/>
          <p:cNvSpPr txBox="1"/>
          <p:nvPr/>
        </p:nvSpPr>
        <p:spPr>
          <a:xfrm>
            <a:off x="838075" y="1736876"/>
            <a:ext cx="10515300" cy="31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Presentations in the field of internet safety was made by European Union Agency for Network and Information Security (ENISA)  researchers in the subject area </a:t>
            </a:r>
            <a:endParaRPr sz="4000" i="0" u="none" strike="noStrike" cap="none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9"/>
          <p:cNvSpPr txBox="1"/>
          <p:nvPr/>
        </p:nvSpPr>
        <p:spPr>
          <a:xfrm>
            <a:off x="838075" y="1898025"/>
            <a:ext cx="10515300" cy="38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Skype conference with the member of the European Parliament</a:t>
            </a:r>
            <a:endParaRPr sz="4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Mr.</a:t>
            </a:r>
            <a:r>
              <a:rPr lang="en-US" sz="4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Androulakis Nikolaos</a:t>
            </a:r>
            <a:endParaRPr sz="4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396</Words>
  <Application>Microsoft Office PowerPoint</Application>
  <PresentationFormat>Ευρεία οθόνη</PresentationFormat>
  <Paragraphs>89</Paragraphs>
  <Slides>35</Slides>
  <Notes>35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4</vt:i4>
      </vt:variant>
      <vt:variant>
        <vt:lpstr>Τίτλοι διαφανειών</vt:lpstr>
      </vt:variant>
      <vt:variant>
        <vt:i4>35</vt:i4>
      </vt:variant>
    </vt:vector>
  </HeadingPairs>
  <TitlesOfParts>
    <vt:vector size="42" baseType="lpstr">
      <vt:lpstr>Arial</vt:lpstr>
      <vt:lpstr>Calibri</vt:lpstr>
      <vt:lpstr>Times New Roman</vt:lpstr>
      <vt:lpstr>Office Theme</vt:lpstr>
      <vt:lpstr>Office Theme</vt:lpstr>
      <vt:lpstr>Office Theme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European Languages Day</vt:lpstr>
      <vt:lpstr>Elections Day Countdown</vt:lpstr>
      <vt:lpstr>Παρουσίαση του PowerPoint</vt:lpstr>
      <vt:lpstr>Video to promote participation to the Elections for the European Parliament  https://www.facebook.com/2EpalHeraklion/videos/395740661267744/</vt:lpstr>
      <vt:lpstr>Celebration of Europe’s day    Europe's  day celebration  (video)</vt:lpstr>
      <vt:lpstr>Παρουσίαση του PowerPoint</vt:lpstr>
      <vt:lpstr>Poster creation</vt:lpstr>
      <vt:lpstr>Poster creation</vt:lpstr>
      <vt:lpstr>Poster creation </vt:lpstr>
      <vt:lpstr>Παρουσίαση του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Γιώργος Βελιδάκης</dc:creator>
  <cp:lastModifiedBy>Lena Stavraki</cp:lastModifiedBy>
  <cp:revision>2</cp:revision>
  <dcterms:created xsi:type="dcterms:W3CDTF">2019-01-22T14:09:33Z</dcterms:created>
  <dcterms:modified xsi:type="dcterms:W3CDTF">2019-09-06T13:31:01Z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Widescreen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24</vt:i4>
  </property>
</Properties>
</file>