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5EE67-B836-4D1B-A743-6148FBF9006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7F7D0-8523-4767-9762-C6DBF089FFA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7F7D0-8523-4767-9762-C6DBF089FFA2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DC96B2-9CBF-4F2E-8B00-A190D4AC725D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ADD65B-B488-4B00-989E-216E7A2DDF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109985"/>
          </a:xfrm>
        </p:spPr>
        <p:txBody>
          <a:bodyPr>
            <a:normAutofit/>
          </a:bodyPr>
          <a:lstStyle/>
          <a:p>
            <a:r>
              <a:rPr lang="pl-PL" dirty="0" smtClean="0"/>
              <a:t>Żubr – der </a:t>
            </a:r>
            <a:r>
              <a:rPr lang="pl-PL" dirty="0" err="1" smtClean="0"/>
              <a:t>Wisent</a:t>
            </a:r>
            <a:endParaRPr lang="pl-PL" dirty="0"/>
          </a:p>
        </p:txBody>
      </p:sp>
      <p:pic>
        <p:nvPicPr>
          <p:cNvPr id="12289" name="Picture 1" descr="C:\Users\user\AppData\Local\Microsoft\Windows\Temporary Internet Files\Content.IE5\DLDK0HHO\Żub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76872"/>
            <a:ext cx="3888432" cy="378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012" y="548680"/>
            <a:ext cx="9144000" cy="604871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pl-PL" sz="3200" dirty="0" smtClean="0">
                <a:solidFill>
                  <a:schemeClr val="bg1"/>
                </a:solidFill>
              </a:rPr>
              <a:t>Der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Wisent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ist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eine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vom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Aussterben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ts val="600"/>
              </a:spcBef>
              <a:buNone/>
            </a:pPr>
            <a:r>
              <a:rPr lang="pl-PL" sz="3200" dirty="0" err="1" smtClean="0">
                <a:solidFill>
                  <a:schemeClr val="bg1"/>
                </a:solidFill>
              </a:rPr>
              <a:t>bedrohte</a:t>
            </a:r>
            <a:r>
              <a:rPr lang="pl-PL" sz="3200" dirty="0" smtClean="0">
                <a:solidFill>
                  <a:schemeClr val="bg1"/>
                </a:solidFill>
              </a:rPr>
              <a:t> Art.</a:t>
            </a:r>
          </a:p>
          <a:p>
            <a:pPr algn="ctr">
              <a:spcBef>
                <a:spcPts val="600"/>
              </a:spcBef>
              <a:buNone/>
            </a:pPr>
            <a:r>
              <a:rPr lang="pl-PL" sz="3200" dirty="0" smtClean="0">
                <a:solidFill>
                  <a:schemeClr val="bg1"/>
                </a:solidFill>
              </a:rPr>
              <a:t>Der </a:t>
            </a:r>
            <a:r>
              <a:rPr lang="pl-PL" sz="3200" dirty="0" err="1" smtClean="0">
                <a:solidFill>
                  <a:schemeClr val="bg1"/>
                </a:solidFill>
              </a:rPr>
              <a:t>Wisent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ist</a:t>
            </a:r>
            <a:r>
              <a:rPr lang="pl-PL" sz="3200" dirty="0" smtClean="0">
                <a:solidFill>
                  <a:schemeClr val="bg1"/>
                </a:solidFill>
              </a:rPr>
              <a:t> der </a:t>
            </a:r>
            <a:r>
              <a:rPr lang="pl-PL" sz="3200" dirty="0" err="1" smtClean="0">
                <a:solidFill>
                  <a:schemeClr val="bg1"/>
                </a:solidFill>
              </a:rPr>
              <a:t>größte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Landsäuger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in</a:t>
            </a:r>
            <a:r>
              <a:rPr lang="pl-PL" sz="3200" dirty="0" smtClean="0">
                <a:solidFill>
                  <a:schemeClr val="bg1"/>
                </a:solidFill>
              </a:rPr>
              <a:t> Europa.</a:t>
            </a:r>
          </a:p>
          <a:p>
            <a:pPr algn="ctr">
              <a:spcBef>
                <a:spcPts val="600"/>
              </a:spcBef>
              <a:buNone/>
            </a:pPr>
            <a:r>
              <a:rPr lang="pl-PL" sz="3200" dirty="0" smtClean="0">
                <a:solidFill>
                  <a:schemeClr val="bg1"/>
                </a:solidFill>
              </a:rPr>
              <a:t>Der </a:t>
            </a:r>
            <a:r>
              <a:rPr lang="pl-PL" sz="3200" dirty="0" err="1" smtClean="0">
                <a:solidFill>
                  <a:schemeClr val="bg1"/>
                </a:solidFill>
              </a:rPr>
              <a:t>Wisent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lebt</a:t>
            </a:r>
            <a:r>
              <a:rPr lang="pl-PL" sz="3200" dirty="0" smtClean="0">
                <a:solidFill>
                  <a:schemeClr val="bg1"/>
                </a:solidFill>
              </a:rPr>
              <a:t> im </a:t>
            </a:r>
            <a:r>
              <a:rPr lang="pl-PL" sz="3200" dirty="0" err="1" smtClean="0">
                <a:solidFill>
                  <a:schemeClr val="bg1"/>
                </a:solidFill>
              </a:rPr>
              <a:t>Wald</a:t>
            </a:r>
            <a:r>
              <a:rPr lang="pl-PL" sz="32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endParaRPr lang="pl-PL" sz="3200" dirty="0" smtClean="0">
              <a:solidFill>
                <a:schemeClr val="bg1"/>
              </a:solidFill>
            </a:endParaRPr>
          </a:p>
        </p:txBody>
      </p:sp>
      <p:sp>
        <p:nvSpPr>
          <p:cNvPr id="1026" name="AutoShape 2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2" name="AutoShape 8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4" name="AutoShape 10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6" name="AutoShape 12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8" name="AutoShape 14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0" name="AutoShape 16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2" name="AutoShape 18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4" name="AutoShape 20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6" name="AutoShape 22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8" name="AutoShape 24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50" name="AutoShape 26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52" name="AutoShape 28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54" name="AutoShape 30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56" name="AutoShape 32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58" name="AutoShape 34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60" name="AutoShape 36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62" name="AutoShape 38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64" name="AutoShape 40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66" name="AutoShape 42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68" name="AutoShape 44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70" name="AutoShape 46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72" name="AutoShape 48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74" name="AutoShape 50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76" name="AutoShape 52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78" name="AutoShape 54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80" name="AutoShape 56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82" name="AutoShape 58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84" name="AutoShape 60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86" name="AutoShape 62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88" name="AutoShape 64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90" name="AutoShape 66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92" name="AutoShape 68" descr="Znalezione obrazy dla zapytania Å¼ub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Picture 2" descr="C:\Users\user\Desktop\01-625x3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068960"/>
            <a:ext cx="5832648" cy="3266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pPr algn="ctr">
              <a:buNone/>
            </a:pPr>
            <a:r>
              <a:rPr lang="pl-PL" sz="3200" dirty="0" smtClean="0">
                <a:solidFill>
                  <a:schemeClr val="bg1"/>
                </a:solidFill>
              </a:rPr>
              <a:t>Der </a:t>
            </a:r>
            <a:r>
              <a:rPr lang="pl-PL" sz="3200" dirty="0" err="1" smtClean="0">
                <a:solidFill>
                  <a:schemeClr val="bg1"/>
                </a:solidFill>
              </a:rPr>
              <a:t>Wisent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hat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braunes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Haar</a:t>
            </a:r>
            <a:r>
              <a:rPr lang="pl-PL" sz="3200" dirty="0" smtClean="0">
                <a:solidFill>
                  <a:schemeClr val="bg1"/>
                </a:solidFill>
              </a:rPr>
              <a:t>, </a:t>
            </a:r>
            <a:r>
              <a:rPr lang="pl-PL" sz="3200" dirty="0" err="1" smtClean="0">
                <a:solidFill>
                  <a:schemeClr val="bg1"/>
                </a:solidFill>
              </a:rPr>
              <a:t>einen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Schwanz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und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zwei</a:t>
            </a:r>
            <a:r>
              <a:rPr lang="pl-PL" sz="3200" dirty="0" smtClean="0">
                <a:solidFill>
                  <a:schemeClr val="bg1"/>
                </a:solidFill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</a:rPr>
              <a:t>Hörner</a:t>
            </a:r>
            <a:r>
              <a:rPr lang="pl-PL" sz="32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  <p:pic>
        <p:nvPicPr>
          <p:cNvPr id="2051" name="Picture 3" descr="C:\Users\user\Desktop\ubr-fot-Mieczysław-hławiczka-e1451314199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068960"/>
            <a:ext cx="5976664" cy="3362829"/>
          </a:xfrm>
          <a:prstGeom prst="rect">
            <a:avLst/>
          </a:prstGeom>
          <a:noFill/>
        </p:spPr>
      </p:pic>
      <p:cxnSp>
        <p:nvCxnSpPr>
          <p:cNvPr id="8" name="Łącznik prosty ze strzałką 7"/>
          <p:cNvCxnSpPr/>
          <p:nvPr/>
        </p:nvCxnSpPr>
        <p:spPr>
          <a:xfrm>
            <a:off x="1259632" y="3068960"/>
            <a:ext cx="1440160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79512" y="25649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solidFill>
                  <a:srgbClr val="FF0000"/>
                </a:solidFill>
              </a:rPr>
              <a:t>ein</a:t>
            </a:r>
            <a:r>
              <a:rPr lang="pl-PL" sz="2400" b="1" dirty="0" smtClean="0">
                <a:solidFill>
                  <a:srgbClr val="FF0000"/>
                </a:solidFill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</a:rPr>
              <a:t>Schwanz</a:t>
            </a:r>
            <a:endParaRPr lang="pl-PL" sz="2400" b="1" dirty="0">
              <a:solidFill>
                <a:srgbClr val="FF0000"/>
              </a:solidFill>
            </a:endParaRPr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3923928" y="2636912"/>
            <a:ext cx="432048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6156176" y="2852936"/>
            <a:ext cx="1296144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5364088" y="2852936"/>
            <a:ext cx="2088232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le tekstowe 20"/>
          <p:cNvSpPr txBox="1"/>
          <p:nvPr/>
        </p:nvSpPr>
        <p:spPr>
          <a:xfrm>
            <a:off x="2843808" y="22048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solidFill>
                  <a:srgbClr val="FF0000"/>
                </a:solidFill>
              </a:rPr>
              <a:t>braunes</a:t>
            </a:r>
            <a:r>
              <a:rPr lang="pl-PL" sz="2400" b="1" dirty="0" smtClean="0">
                <a:solidFill>
                  <a:srgbClr val="FF0000"/>
                </a:solidFill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</a:rPr>
              <a:t>Haar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6516216" y="242088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solidFill>
                  <a:srgbClr val="FF0000"/>
                </a:solidFill>
              </a:rPr>
              <a:t>zwei</a:t>
            </a:r>
            <a:r>
              <a:rPr lang="pl-PL" sz="2400" b="1" dirty="0" smtClean="0">
                <a:solidFill>
                  <a:srgbClr val="FF0000"/>
                </a:solidFill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</a:rPr>
              <a:t>Hörner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15616" y="2708920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 smtClean="0">
                <a:solidFill>
                  <a:srgbClr val="002060"/>
                </a:solidFill>
              </a:rPr>
              <a:t>Dziękuję za uwagę </a:t>
            </a:r>
            <a:r>
              <a:rPr lang="pl-PL" sz="5400" dirty="0" smtClean="0">
                <a:solidFill>
                  <a:srgbClr val="002060"/>
                </a:solidFill>
                <a:sym typeface="Wingdings" pitchFamily="2" charset="2"/>
              </a:rPr>
              <a:t> </a:t>
            </a:r>
            <a:endParaRPr lang="pl-PL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995</TotalTime>
  <Words>51</Words>
  <Application>Microsoft Office PowerPoint</Application>
  <PresentationFormat>Pokaz na ekranie (4:3)</PresentationFormat>
  <Paragraphs>11</Paragraphs>
  <Slides>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1" baseType="lpstr">
      <vt:lpstr>Book Antiqua</vt:lpstr>
      <vt:lpstr>Calibri</vt:lpstr>
      <vt:lpstr>Lucida Sans</vt:lpstr>
      <vt:lpstr>Wingdings</vt:lpstr>
      <vt:lpstr>Wingdings 2</vt:lpstr>
      <vt:lpstr>Wingdings 3</vt:lpstr>
      <vt:lpstr>Wierzchołek</vt:lpstr>
      <vt:lpstr>Żubr – der Wisent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anetagala92@hotmail.com</cp:lastModifiedBy>
  <cp:revision>55</cp:revision>
  <dcterms:created xsi:type="dcterms:W3CDTF">2018-05-14T16:16:24Z</dcterms:created>
  <dcterms:modified xsi:type="dcterms:W3CDTF">2018-05-18T15:39:40Z</dcterms:modified>
</cp:coreProperties>
</file>