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61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6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98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92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46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70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7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2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24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10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09B9-01B2-4751-82DE-3361F8A54A79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80FD-407E-413E-A3AA-8B858A63BD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714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15F61DE-B8A4-4191-B52A-BBDA48F4E0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8" r="26179" b="-1"/>
          <a:stretch/>
        </p:blipFill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9D0D092-C7AD-4759-BE0A-2C8AB6F4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3320859"/>
            <a:ext cx="4524973" cy="2076333"/>
          </a:xfrm>
        </p:spPr>
        <p:txBody>
          <a:bodyPr anchor="t">
            <a:normAutofit/>
          </a:bodyPr>
          <a:lstStyle/>
          <a:p>
            <a:pPr algn="l"/>
            <a:r>
              <a:rPr lang="pl-PL" sz="4800" dirty="0" err="1">
                <a:latin typeface="AR ESSENCE" panose="02000000000000000000" pitchFamily="2" charset="0"/>
              </a:rPr>
              <a:t>Die</a:t>
            </a:r>
            <a:r>
              <a:rPr lang="pl-PL" sz="4800" dirty="0">
                <a:latin typeface="AR ESSENCE" panose="02000000000000000000" pitchFamily="2" charset="0"/>
              </a:rPr>
              <a:t> </a:t>
            </a:r>
            <a:r>
              <a:rPr lang="pl-PL" sz="4800" dirty="0" err="1">
                <a:latin typeface="AR ESSENCE" panose="02000000000000000000" pitchFamily="2" charset="0"/>
              </a:rPr>
              <a:t>Beutelmeise</a:t>
            </a:r>
            <a:r>
              <a:rPr lang="pl-PL" sz="4800" dirty="0">
                <a:latin typeface="AR ESSENCE" panose="02000000000000000000" pitchFamily="2" charset="0"/>
              </a:rPr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A81CE1-9785-4848-A56E-2C61227A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2348680"/>
            <a:ext cx="4524973" cy="972180"/>
          </a:xfrm>
        </p:spPr>
        <p:txBody>
          <a:bodyPr anchor="b">
            <a:normAutofit/>
          </a:bodyPr>
          <a:lstStyle/>
          <a:p>
            <a:pPr algn="l"/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786370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341DF3-6443-46DC-B17B-61DD11C7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0875D-FFBD-4702-97E7-14BDCF512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74" y="1838632"/>
            <a:ext cx="4879436" cy="26898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Sie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streng</a:t>
            </a:r>
            <a:r>
              <a:rPr lang="en-US" sz="2400" dirty="0"/>
              <a:t> </a:t>
            </a:r>
            <a:r>
              <a:rPr lang="en-US" sz="2400" dirty="0" err="1"/>
              <a:t>geschützt</a:t>
            </a:r>
            <a:r>
              <a:rPr lang="en-US" sz="2400" dirty="0"/>
              <a:t>.</a:t>
            </a:r>
          </a:p>
          <a:p>
            <a:r>
              <a:rPr lang="en-US" sz="2400" dirty="0"/>
              <a:t>Sie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klein</a:t>
            </a:r>
            <a:r>
              <a:rPr lang="en-US" sz="2400" dirty="0"/>
              <a:t>.</a:t>
            </a:r>
          </a:p>
          <a:p>
            <a:r>
              <a:rPr lang="en-US" sz="2400" dirty="0"/>
              <a:t>Sie </a:t>
            </a:r>
            <a:r>
              <a:rPr lang="en-US" sz="2400" dirty="0" err="1"/>
              <a:t>fliegt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Winter </a:t>
            </a:r>
            <a:r>
              <a:rPr lang="en-US" sz="2400" dirty="0" err="1"/>
              <a:t>weg</a:t>
            </a:r>
            <a:r>
              <a:rPr lang="en-US" sz="2400" dirty="0"/>
              <a:t>. </a:t>
            </a:r>
          </a:p>
          <a:p>
            <a:r>
              <a:rPr lang="en-US" sz="2400" dirty="0"/>
              <a:t>Sie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weiß</a:t>
            </a:r>
            <a:r>
              <a:rPr lang="en-US" sz="2400" dirty="0"/>
              <a:t>, </a:t>
            </a:r>
            <a:r>
              <a:rPr lang="en-US" sz="2400" dirty="0" err="1"/>
              <a:t>schwarz</a:t>
            </a:r>
            <a:r>
              <a:rPr lang="en-US" sz="2400" dirty="0"/>
              <a:t> und </a:t>
            </a:r>
            <a:r>
              <a:rPr lang="pl-PL" sz="2400" dirty="0"/>
              <a:t>b</a:t>
            </a:r>
            <a:r>
              <a:rPr lang="en-US" sz="2400" dirty="0" err="1"/>
              <a:t>raun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Sie</a:t>
            </a:r>
            <a:r>
              <a:rPr lang="pl-PL" sz="2400" dirty="0"/>
              <a:t> </a:t>
            </a:r>
            <a:r>
              <a:rPr lang="pl-PL" sz="2400" dirty="0" err="1"/>
              <a:t>frisst</a:t>
            </a:r>
            <a:r>
              <a:rPr lang="pl-PL" sz="2400" dirty="0"/>
              <a:t> </a:t>
            </a:r>
            <a:r>
              <a:rPr lang="pl-PL" sz="2400" dirty="0" err="1"/>
              <a:t>Spinnen</a:t>
            </a:r>
            <a:r>
              <a:rPr lang="pl-PL" sz="2400" dirty="0"/>
              <a:t>, </a:t>
            </a:r>
            <a:r>
              <a:rPr lang="pl-PL" sz="2400" dirty="0" err="1"/>
              <a:t>Insekten</a:t>
            </a:r>
            <a:r>
              <a:rPr lang="pl-PL" sz="2400" dirty="0"/>
              <a:t> </a:t>
            </a:r>
            <a:r>
              <a:rPr lang="pl-PL" sz="2400" dirty="0" err="1"/>
              <a:t>und</a:t>
            </a:r>
            <a:r>
              <a:rPr lang="pl-PL" sz="2400" dirty="0"/>
              <a:t> </a:t>
            </a:r>
            <a:r>
              <a:rPr lang="pl-PL" sz="2400" dirty="0" err="1"/>
              <a:t>Schilfsamen</a:t>
            </a:r>
            <a:r>
              <a:rPr lang="pl-PL" sz="2400" dirty="0"/>
              <a:t>.</a:t>
            </a:r>
            <a:endParaRPr lang="en-US" sz="2400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8EF69FB4-A4CB-4C01-B394-B36E4C0189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01" y="1298659"/>
            <a:ext cx="5510771" cy="396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E30A2-6DE0-4B0E-B286-972DF3EA1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71" y="139367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CDD2FD-DAAE-425D-8E42-1EB4DA23E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289" y="698533"/>
            <a:ext cx="6546696" cy="1532794"/>
          </a:xfrm>
        </p:spPr>
        <p:txBody>
          <a:bodyPr/>
          <a:lstStyle/>
          <a:p>
            <a:r>
              <a:rPr lang="pl-PL" dirty="0" err="1" smtClean="0"/>
              <a:t>Sie</a:t>
            </a:r>
            <a:r>
              <a:rPr lang="pl-PL" dirty="0" smtClean="0"/>
              <a:t> </a:t>
            </a:r>
            <a:r>
              <a:rPr lang="pl-PL" dirty="0" err="1" smtClean="0"/>
              <a:t>lebt</a:t>
            </a:r>
            <a:r>
              <a:rPr lang="pl-PL" dirty="0" smtClean="0"/>
              <a:t> </a:t>
            </a:r>
            <a:r>
              <a:rPr lang="pl-PL" dirty="0" err="1" smtClean="0"/>
              <a:t>zwischen</a:t>
            </a:r>
            <a:r>
              <a:rPr lang="pl-PL" dirty="0" smtClean="0"/>
              <a:t> </a:t>
            </a:r>
            <a:r>
              <a:rPr lang="pl-PL" dirty="0" err="1" smtClean="0"/>
              <a:t>feuchten</a:t>
            </a:r>
            <a:r>
              <a:rPr lang="pl-PL" dirty="0" smtClean="0"/>
              <a:t> </a:t>
            </a:r>
            <a:r>
              <a:rPr lang="pl-PL" dirty="0" err="1" smtClean="0"/>
              <a:t>Wiesen</a:t>
            </a:r>
            <a:r>
              <a:rPr lang="pl-PL" dirty="0" smtClean="0"/>
              <a:t> in </a:t>
            </a:r>
            <a:r>
              <a:rPr lang="pl-PL" dirty="0" err="1" smtClean="0"/>
              <a:t>Flusstälern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7" name="Symbol zastępczy zawartości 16">
            <a:extLst>
              <a:ext uri="{FF2B5EF4-FFF2-40B4-BE49-F238E27FC236}">
                <a16:creationId xmlns:a16="http://schemas.microsoft.com/office/drawing/2014/main" id="{C5744F4A-412C-40E5-956B-402A5FA645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89" y="2505075"/>
            <a:ext cx="4912784" cy="3684588"/>
          </a:xfrm>
        </p:spPr>
      </p:pic>
      <p:pic>
        <p:nvPicPr>
          <p:cNvPr id="19" name="Symbol zastępczy zawartości 18">
            <a:extLst>
              <a:ext uri="{FF2B5EF4-FFF2-40B4-BE49-F238E27FC236}">
                <a16:creationId xmlns:a16="http://schemas.microsoft.com/office/drawing/2014/main" id="{69F9689D-FDEF-4D13-81D0-FB375A2ED3E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23858"/>
            <a:ext cx="5183188" cy="3447022"/>
          </a:xfrm>
        </p:spPr>
      </p:pic>
    </p:spTree>
    <p:extLst>
      <p:ext uri="{BB962C8B-B14F-4D97-AF65-F5344CB8AC3E}">
        <p14:creationId xmlns:p14="http://schemas.microsoft.com/office/powerpoint/2010/main" val="12443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ioletowy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42</Words>
  <Application>Microsoft Office PowerPoint</Application>
  <PresentationFormat>Panoramiczny</PresentationFormat>
  <Paragraphs>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 ESSENCE</vt:lpstr>
      <vt:lpstr>Arial</vt:lpstr>
      <vt:lpstr>Calibri</vt:lpstr>
      <vt:lpstr>Calibri Light</vt:lpstr>
      <vt:lpstr>Office Theme</vt:lpstr>
      <vt:lpstr>Die Beutelmeise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Beutelmeise</dc:title>
  <dc:creator>Tomasz Kwasik</dc:creator>
  <cp:lastModifiedBy>anetagala92@hotmail.com</cp:lastModifiedBy>
  <cp:revision>6</cp:revision>
  <dcterms:created xsi:type="dcterms:W3CDTF">2018-05-18T11:03:37Z</dcterms:created>
  <dcterms:modified xsi:type="dcterms:W3CDTF">2018-05-18T15:20:10Z</dcterms:modified>
</cp:coreProperties>
</file>