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6E1A2-9B6D-48A3-ABEC-D6D7AADED68E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330B5-CC7D-4D4C-AC4E-B0F1175561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6E1A2-9B6D-48A3-ABEC-D6D7AADED68E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330B5-CC7D-4D4C-AC4E-B0F1175561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6E1A2-9B6D-48A3-ABEC-D6D7AADED68E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330B5-CC7D-4D4C-AC4E-B0F1175561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6E1A2-9B6D-48A3-ABEC-D6D7AADED68E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330B5-CC7D-4D4C-AC4E-B0F1175561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6E1A2-9B6D-48A3-ABEC-D6D7AADED68E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330B5-CC7D-4D4C-AC4E-B0F1175561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6E1A2-9B6D-48A3-ABEC-D6D7AADED68E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330B5-CC7D-4D4C-AC4E-B0F1175561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6E1A2-9B6D-48A3-ABEC-D6D7AADED68E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330B5-CC7D-4D4C-AC4E-B0F1175561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6E1A2-9B6D-48A3-ABEC-D6D7AADED68E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330B5-CC7D-4D4C-AC4E-B0F1175561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6E1A2-9B6D-48A3-ABEC-D6D7AADED68E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330B5-CC7D-4D4C-AC4E-B0F1175561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6E1A2-9B6D-48A3-ABEC-D6D7AADED68E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330B5-CC7D-4D4C-AC4E-B0F1175561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ύλεμα μίας γωνίας ορθογωνίου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6E1A2-9B6D-48A3-ABEC-D6D7AADED68E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330B5-CC7D-4D4C-AC4E-B0F11755611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- Θέση τίτλου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5F6E1A2-9B6D-48A3-ABEC-D6D7AADED68E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B9330B5-CC7D-4D4C-AC4E-B0F11755611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Agni\Downloads\Evanthia%20Reboutsika%20~%20Carousel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gni\Downloads\Evanthia%20Reboutsika%20~%20Carousel.mp3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Unsere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10. </a:t>
            </a:r>
            <a:r>
              <a:rPr lang="en-US" dirty="0" err="1" smtClean="0"/>
              <a:t>Grundschule</a:t>
            </a:r>
            <a:r>
              <a:rPr lang="en-US" dirty="0" smtClean="0"/>
              <a:t> </a:t>
            </a:r>
            <a:r>
              <a:rPr lang="en-US" dirty="0" err="1" smtClean="0"/>
              <a:t>Alexandroupolis</a:t>
            </a:r>
            <a:endParaRPr lang="el-GR" dirty="0"/>
          </a:p>
        </p:txBody>
      </p:sp>
      <p:pic>
        <p:nvPicPr>
          <p:cNvPr id="5" name="Evanthia Reboutsika ~ Carousel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11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800" dirty="0" smtClean="0"/>
              <a:t>Das Lehrerzimmer. Hier sitzen die Lehrer und korrigieren oder sprechen miteinander</a:t>
            </a:r>
            <a:endParaRPr lang="el-GR" sz="2800" dirty="0"/>
          </a:p>
        </p:txBody>
      </p:sp>
      <p:pic>
        <p:nvPicPr>
          <p:cNvPr id="4" name="3 - Θέση περιεχομένου" descr="IMG_20171109_1355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ransition advTm="4103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Und das ist unsere Klasse</a:t>
            </a:r>
            <a:endParaRPr lang="el-GR" sz="3600" dirty="0"/>
          </a:p>
        </p:txBody>
      </p:sp>
      <p:pic>
        <p:nvPicPr>
          <p:cNvPr id="4" name="3 - Θέση περιεχομένου" descr="IMG_20171109_1353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ransition advTm="4446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 smtClean="0"/>
              <a:t>Wir sind 27 Schüler im Deutschunterricht</a:t>
            </a:r>
            <a:r>
              <a:rPr lang="de-DE" dirty="0" smtClean="0"/>
              <a:t>.</a:t>
            </a:r>
            <a:endParaRPr lang="el-GR" dirty="0"/>
          </a:p>
        </p:txBody>
      </p:sp>
      <p:pic>
        <p:nvPicPr>
          <p:cNvPr id="4" name="3 - Θέση περιεχομένου" descr="IMG_20171109_135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ransition advTm="4664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 sitzen alle unser Lehrer</a:t>
            </a:r>
            <a:endParaRPr lang="el-GR" dirty="0"/>
          </a:p>
        </p:txBody>
      </p:sp>
      <p:pic>
        <p:nvPicPr>
          <p:cNvPr id="4" name="3 - Θέση περιεχομένου" descr="IMG_20171109_13540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  <p:pic>
        <p:nvPicPr>
          <p:cNvPr id="5" name="Evanthia Reboutsika ~ Carousel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09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smtClean="0"/>
              <a:t>Wir lieben unsere Schule sehr !!!</a:t>
            </a:r>
            <a:endParaRPr lang="el-GR" sz="3600" dirty="0"/>
          </a:p>
        </p:txBody>
      </p:sp>
      <p:pic>
        <p:nvPicPr>
          <p:cNvPr id="4" name="3 - Θέση περιεχομένου" descr="IMG_20171109_1356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ransition advTm="4321"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Unsere</a:t>
            </a:r>
            <a:r>
              <a:rPr lang="en-US" sz="3600" dirty="0" smtClean="0"/>
              <a:t> </a:t>
            </a:r>
            <a:r>
              <a:rPr lang="en-US" sz="3600" dirty="0" err="1" smtClean="0"/>
              <a:t>Schule</a:t>
            </a:r>
            <a:r>
              <a:rPr lang="en-US" sz="3600" dirty="0" smtClean="0"/>
              <a:t> </a:t>
            </a:r>
            <a:r>
              <a:rPr lang="en-US" sz="3600" dirty="0" err="1" smtClean="0"/>
              <a:t>liegt</a:t>
            </a:r>
            <a:r>
              <a:rPr lang="en-US" sz="3600" dirty="0" smtClean="0"/>
              <a:t> </a:t>
            </a:r>
            <a:r>
              <a:rPr lang="en-US" sz="3600" dirty="0" err="1" smtClean="0"/>
              <a:t>im</a:t>
            </a:r>
            <a:r>
              <a:rPr lang="en-US" sz="3600" dirty="0" smtClean="0"/>
              <a:t> </a:t>
            </a:r>
            <a:r>
              <a:rPr lang="en-US" sz="3600" dirty="0" err="1" smtClean="0"/>
              <a:t>Zentrum</a:t>
            </a:r>
            <a:r>
              <a:rPr lang="en-US" sz="3600" dirty="0" smtClean="0"/>
              <a:t> </a:t>
            </a:r>
            <a:r>
              <a:rPr lang="en-US" sz="3600" dirty="0" err="1" smtClean="0"/>
              <a:t>der</a:t>
            </a:r>
            <a:r>
              <a:rPr lang="en-US" sz="3600" dirty="0" smtClean="0"/>
              <a:t> </a:t>
            </a:r>
            <a:r>
              <a:rPr lang="en-US" sz="3600" dirty="0" err="1" smtClean="0"/>
              <a:t>Stadt</a:t>
            </a:r>
            <a:endParaRPr lang="el-GR" sz="3600" dirty="0"/>
          </a:p>
        </p:txBody>
      </p:sp>
      <p:pic>
        <p:nvPicPr>
          <p:cNvPr id="4" name="3 - Θέση περιεχομένου" descr="IMG_20171109_134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ransition advTm="4773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Sie</a:t>
            </a:r>
            <a:r>
              <a:rPr lang="en-US" sz="3600" dirty="0" smtClean="0"/>
              <a:t> hat 250 </a:t>
            </a:r>
            <a:r>
              <a:rPr lang="en-US" sz="3600" dirty="0" err="1" smtClean="0"/>
              <a:t>Sch</a:t>
            </a:r>
            <a:r>
              <a:rPr lang="de-DE" sz="3600" dirty="0" smtClean="0"/>
              <a:t>üler,12 Klassen und ungefähr 35 Lehrer</a:t>
            </a:r>
            <a:endParaRPr lang="el-GR" sz="3600" dirty="0"/>
          </a:p>
        </p:txBody>
      </p:sp>
      <p:pic>
        <p:nvPicPr>
          <p:cNvPr id="4" name="3 - Θέση περιεχομένου" descr="IMG_20171109_1356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ransition advTm="454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Das ist unser Schulhof</a:t>
            </a:r>
            <a:endParaRPr lang="el-GR" sz="3600" dirty="0"/>
          </a:p>
        </p:txBody>
      </p:sp>
      <p:pic>
        <p:nvPicPr>
          <p:cNvPr id="4" name="3 - Θέση περιεχομένου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ransition advTm="3759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 smtClean="0"/>
              <a:t>Hier spielen wir Basketball oder sitzen und quatschen.</a:t>
            </a:r>
            <a:endParaRPr lang="el-GR" sz="3600" dirty="0"/>
          </a:p>
        </p:txBody>
      </p:sp>
      <p:pic>
        <p:nvPicPr>
          <p:cNvPr id="6" name="5 - Θέση περιεχομένου" descr="IMG_20171109_1348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ransition advTm="4305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smtClean="0"/>
              <a:t>Und das ist unser kleiner Fußballplatz</a:t>
            </a:r>
            <a:endParaRPr lang="el-GR" sz="3600" dirty="0"/>
          </a:p>
        </p:txBody>
      </p:sp>
      <p:pic>
        <p:nvPicPr>
          <p:cNvPr id="4" name="3 - Θέση περιεχομένου" descr="IMG_20171109_1348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ransition advTm="4415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 smtClean="0"/>
              <a:t>Jetzt gehen wir rein. Links ist unsere Aula und hinten ist unsere Kantine.</a:t>
            </a:r>
            <a:endParaRPr lang="el-GR" sz="3600" dirty="0"/>
          </a:p>
        </p:txBody>
      </p:sp>
      <p:pic>
        <p:nvPicPr>
          <p:cNvPr id="4" name="3 - Θέση περιεχομένου" descr="IMG_20171109_1349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ransition advTm="4337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Unsere Recycling Ecke</a:t>
            </a:r>
            <a:endParaRPr lang="el-GR" dirty="0"/>
          </a:p>
        </p:txBody>
      </p:sp>
      <p:pic>
        <p:nvPicPr>
          <p:cNvPr id="4" name="3 - Θέση περιεχομένου" descr="IMG_20171109_1349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ransition advTm="4399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Wie gesagt, unsere Aula. </a:t>
            </a:r>
            <a:endParaRPr lang="el-GR" sz="3600" dirty="0"/>
          </a:p>
        </p:txBody>
      </p:sp>
      <p:pic>
        <p:nvPicPr>
          <p:cNvPr id="4" name="3 - Θέση περιεχομένου" descr="IMG_20171109_1349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ransition advTm="3900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59</TotalTime>
  <Words>101</Words>
  <Application>Microsoft Office PowerPoint</Application>
  <PresentationFormat>Προβολή στην οθόνη (4:3)</PresentationFormat>
  <Paragraphs>15</Paragraphs>
  <Slides>14</Slides>
  <Notes>0</Notes>
  <HiddenSlides>0</HiddenSlides>
  <MMClips>2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Άποψη</vt:lpstr>
      <vt:lpstr>Unsere Schule</vt:lpstr>
      <vt:lpstr>Unsere Schule liegt im Zentrum der Stadt</vt:lpstr>
      <vt:lpstr>Sie hat 250 Schüler,12 Klassen und ungefähr 35 Lehrer</vt:lpstr>
      <vt:lpstr>Das ist unser Schulhof</vt:lpstr>
      <vt:lpstr>Hier spielen wir Basketball oder sitzen und quatschen.</vt:lpstr>
      <vt:lpstr>Und das ist unser kleiner Fußballplatz</vt:lpstr>
      <vt:lpstr>Jetzt gehen wir rein. Links ist unsere Aula und hinten ist unsere Kantine.</vt:lpstr>
      <vt:lpstr>Unsere Recycling Ecke</vt:lpstr>
      <vt:lpstr>Wie gesagt, unsere Aula. </vt:lpstr>
      <vt:lpstr>Das Lehrerzimmer. Hier sitzen die Lehrer und korrigieren oder sprechen miteinander</vt:lpstr>
      <vt:lpstr>Und das ist unsere Klasse</vt:lpstr>
      <vt:lpstr>Wir sind 27 Schüler im Deutschunterricht.</vt:lpstr>
      <vt:lpstr>Da sitzen alle unser Lehrer</vt:lpstr>
      <vt:lpstr>Wir lieben unsere Schule sehr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Unsere Schule</dc:title>
  <dc:creator>Agni</dc:creator>
  <cp:lastModifiedBy>Agni</cp:lastModifiedBy>
  <cp:revision>7</cp:revision>
  <dcterms:created xsi:type="dcterms:W3CDTF">2017-11-12T16:06:04Z</dcterms:created>
  <dcterms:modified xsi:type="dcterms:W3CDTF">2017-11-12T17:06:18Z</dcterms:modified>
</cp:coreProperties>
</file>