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2190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6037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6897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768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2801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40465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5070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6718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573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0065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9824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9790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6430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938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5991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dirty="0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350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A582C-FAA9-436F-8E6B-1EBD3045F4CA}" type="datetimeFigureOut">
              <a:rPr lang="cs-CZ" smtClean="0"/>
              <a:t>31.05.2018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43710C-96D2-4437-A60F-32459608BEC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8008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elskalni.cz/orel-skalni/rozsireni-v-cr/" TargetMode="External"/><Relationship Id="rId2" Type="http://schemas.openxmlformats.org/officeDocument/2006/relationships/hyperlink" Target="https://cs.wikipedia.org/wiki/Orel_skaln%C3%A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ildlifefotoforum.cz/viewtopic.php?f=65&amp;p=109480" TargetMode="External"/><Relationship Id="rId5" Type="http://schemas.openxmlformats.org/officeDocument/2006/relationships/hyperlink" Target="https://slovnik.seznam.cz/" TargetMode="External"/><Relationship Id="rId4" Type="http://schemas.openxmlformats.org/officeDocument/2006/relationships/hyperlink" Target="http://valasskakrajina.cz/chranime-beskydy/projekty/orel-skalni-navrat-do-ceske-republik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 </a:t>
            </a:r>
            <a:r>
              <a:rPr lang="de-DE" dirty="0" smtClean="0"/>
              <a:t>Bedroht</a:t>
            </a:r>
            <a:r>
              <a:rPr lang="cs-CZ" dirty="0" smtClean="0"/>
              <a:t>es</a:t>
            </a:r>
            <a:r>
              <a:rPr lang="de-DE" dirty="0" smtClean="0"/>
              <a:t> </a:t>
            </a:r>
            <a:r>
              <a:rPr lang="de-DE" dirty="0" smtClean="0"/>
              <a:t>Tier</a:t>
            </a:r>
            <a:endParaRPr lang="de-DE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Autor: Aneta Šťastná</a:t>
            </a:r>
            <a:endParaRPr lang="de-DE" sz="2800" dirty="0"/>
          </a:p>
        </p:txBody>
      </p:sp>
    </p:spTree>
    <p:extLst>
      <p:ext uri="{BB962C8B-B14F-4D97-AF65-F5344CB8AC3E}">
        <p14:creationId xmlns:p14="http://schemas.microsoft.com/office/powerpoint/2010/main" val="10949701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 smtClean="0"/>
              <a:t>Steinadler</a:t>
            </a:r>
            <a:endParaRPr lang="de-DE" sz="5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9152467" cy="3880773"/>
          </a:xfrm>
        </p:spPr>
        <p:txBody>
          <a:bodyPr/>
          <a:lstStyle/>
          <a:p>
            <a:r>
              <a:rPr lang="de-DE" sz="2800" dirty="0" smtClean="0"/>
              <a:t>er</a:t>
            </a:r>
            <a:r>
              <a:rPr lang="cs-CZ" sz="2800" dirty="0" smtClean="0"/>
              <a:t> </a:t>
            </a:r>
            <a:r>
              <a:rPr lang="de-DE" sz="2800" dirty="0" smtClean="0"/>
              <a:t>nistet</a:t>
            </a:r>
            <a:r>
              <a:rPr lang="cs-CZ" sz="2800" dirty="0" smtClean="0"/>
              <a:t> in </a:t>
            </a:r>
            <a:r>
              <a:rPr lang="de-DE" sz="2800" dirty="0" smtClean="0"/>
              <a:t>Tschechien</a:t>
            </a:r>
            <a:r>
              <a:rPr lang="cs-CZ" sz="2800" dirty="0" smtClean="0"/>
              <a:t> in </a:t>
            </a:r>
            <a:r>
              <a:rPr lang="de-DE" sz="2800" dirty="0" smtClean="0"/>
              <a:t>Beskiden</a:t>
            </a:r>
            <a:r>
              <a:rPr lang="cs-CZ" sz="2800" dirty="0" smtClean="0"/>
              <a:t> </a:t>
            </a:r>
            <a:r>
              <a:rPr lang="de-DE" sz="2800" dirty="0" smtClean="0"/>
              <a:t>und</a:t>
            </a:r>
            <a:r>
              <a:rPr lang="cs-CZ" sz="2800" dirty="0" smtClean="0"/>
              <a:t> </a:t>
            </a:r>
            <a:r>
              <a:rPr lang="cs-CZ" sz="2800" dirty="0"/>
              <a:t>in </a:t>
            </a:r>
            <a:r>
              <a:rPr lang="de-DE" sz="2800" dirty="0" smtClean="0"/>
              <a:t>Riesengebirge</a:t>
            </a:r>
            <a:endParaRPr lang="cs-CZ" sz="2800" dirty="0" smtClean="0"/>
          </a:p>
          <a:p>
            <a:r>
              <a:rPr lang="de-DE" sz="2800" dirty="0" smtClean="0"/>
              <a:t>er</a:t>
            </a:r>
            <a:r>
              <a:rPr lang="cs-CZ" sz="2800" dirty="0" smtClean="0"/>
              <a:t> </a:t>
            </a:r>
            <a:r>
              <a:rPr lang="de-DE" sz="2800" dirty="0" smtClean="0"/>
              <a:t>ist</a:t>
            </a:r>
            <a:r>
              <a:rPr lang="cs-CZ" sz="2800" dirty="0" smtClean="0"/>
              <a:t> </a:t>
            </a:r>
            <a:r>
              <a:rPr lang="de-DE" sz="2800" dirty="0" smtClean="0"/>
              <a:t>kritisch</a:t>
            </a:r>
            <a:r>
              <a:rPr lang="cs-CZ" sz="2800" dirty="0" smtClean="0"/>
              <a:t> </a:t>
            </a:r>
            <a:r>
              <a:rPr lang="de-DE" sz="2800" dirty="0" smtClean="0"/>
              <a:t>bedrohe</a:t>
            </a:r>
            <a:r>
              <a:rPr lang="cs-CZ" sz="2800" dirty="0" smtClean="0"/>
              <a:t> </a:t>
            </a:r>
            <a:r>
              <a:rPr lang="de-DE" sz="2800" dirty="0" smtClean="0"/>
              <a:t>Sorte</a:t>
            </a:r>
          </a:p>
          <a:p>
            <a:r>
              <a:rPr lang="cs-CZ" sz="2800" dirty="0" smtClean="0"/>
              <a:t>2</a:t>
            </a:r>
            <a:r>
              <a:rPr lang="cs-CZ" sz="2800" dirty="0"/>
              <a:t>. </a:t>
            </a:r>
            <a:r>
              <a:rPr lang="de-DE" sz="2800" dirty="0" err="1" smtClean="0"/>
              <a:t>gr</a:t>
            </a:r>
            <a:r>
              <a:rPr lang="cs-CZ" sz="2800" dirty="0" smtClean="0"/>
              <a:t>ö</a:t>
            </a:r>
            <a:r>
              <a:rPr lang="de-DE" sz="2800" dirty="0" smtClean="0"/>
              <a:t>ß</a:t>
            </a:r>
            <a:r>
              <a:rPr lang="cs-CZ" sz="2800" smtClean="0"/>
              <a:t>ter </a:t>
            </a:r>
            <a:r>
              <a:rPr lang="de-DE" sz="2800" dirty="0" smtClean="0"/>
              <a:t>Greifvogel</a:t>
            </a:r>
            <a:r>
              <a:rPr lang="cs-CZ" sz="2800" dirty="0" smtClean="0"/>
              <a:t> in </a:t>
            </a:r>
            <a:r>
              <a:rPr lang="de-DE" sz="2800" dirty="0" smtClean="0"/>
              <a:t>Tschechien</a:t>
            </a:r>
          </a:p>
          <a:p>
            <a:endParaRPr lang="de-DE" dirty="0"/>
          </a:p>
        </p:txBody>
      </p:sp>
      <p:pic>
        <p:nvPicPr>
          <p:cNvPr id="1026" name="Picture 2" descr="VÃ½sledek obrÃ¡zku pro orel skalnÃ­ v Ä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88" y="4070958"/>
            <a:ext cx="3781798" cy="2666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VÃ½sledek obrÃ¡zku pro orel skalnÃ­ v Ä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3033" y="4213343"/>
            <a:ext cx="40957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550565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50441" y="4159624"/>
            <a:ext cx="9448300" cy="1320800"/>
          </a:xfrm>
        </p:spPr>
        <p:txBody>
          <a:bodyPr>
            <a:noAutofit/>
          </a:bodyPr>
          <a:lstStyle/>
          <a:p>
            <a:r>
              <a:rPr lang="cs-CZ" sz="5400" dirty="0" err="1" smtClean="0"/>
              <a:t>Das</a:t>
            </a:r>
            <a:r>
              <a:rPr lang="cs-CZ" sz="5400" dirty="0" smtClean="0"/>
              <a:t> </a:t>
            </a:r>
            <a:r>
              <a:rPr lang="cs-CZ" sz="5400" dirty="0" err="1" smtClean="0"/>
              <a:t>ist</a:t>
            </a:r>
            <a:r>
              <a:rPr lang="cs-CZ" sz="5400" dirty="0" smtClean="0"/>
              <a:t> </a:t>
            </a:r>
            <a:r>
              <a:rPr lang="cs-CZ" sz="5400" dirty="0" err="1" smtClean="0"/>
              <a:t>alles</a:t>
            </a:r>
            <a:r>
              <a:rPr lang="cs-CZ" sz="5400" dirty="0" smtClean="0"/>
              <a:t>. </a:t>
            </a:r>
            <a:br>
              <a:rPr lang="cs-CZ" sz="5400" dirty="0" smtClean="0"/>
            </a:br>
            <a:r>
              <a:rPr lang="cs-CZ" sz="4800" dirty="0" err="1" smtClean="0"/>
              <a:t>Danke</a:t>
            </a:r>
            <a:r>
              <a:rPr lang="cs-CZ" sz="4800" dirty="0" smtClean="0"/>
              <a:t> </a:t>
            </a:r>
            <a:r>
              <a:rPr lang="cs-CZ" sz="4800" dirty="0" err="1" smtClean="0"/>
              <a:t>für</a:t>
            </a:r>
            <a:r>
              <a:rPr lang="cs-CZ" sz="4800" dirty="0" smtClean="0"/>
              <a:t> </a:t>
            </a:r>
            <a:r>
              <a:rPr lang="cs-CZ" sz="4800" dirty="0" err="1" smtClean="0"/>
              <a:t>Ihre</a:t>
            </a:r>
            <a:r>
              <a:rPr lang="cs-CZ" sz="4800" dirty="0" smtClean="0"/>
              <a:t> </a:t>
            </a:r>
            <a:r>
              <a:rPr lang="cs-CZ" sz="4800" dirty="0" err="1"/>
              <a:t>Aufmerksamkeit</a:t>
            </a:r>
            <a:endParaRPr lang="de-DE" sz="4800" dirty="0"/>
          </a:p>
        </p:txBody>
      </p:sp>
      <p:pic>
        <p:nvPicPr>
          <p:cNvPr id="2050" name="Picture 2" descr="VÃ½sledek obrÃ¡zku pro orel skalnÃ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441" y="165847"/>
            <a:ext cx="5325036" cy="3550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00665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dirty="0"/>
              <a:t>Quelle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 fontScale="92500"/>
          </a:bodyPr>
          <a:lstStyle/>
          <a:p>
            <a:r>
              <a:rPr lang="de-DE" sz="2800" dirty="0">
                <a:hlinkClick r:id="rId2"/>
              </a:rPr>
              <a:t>https://</a:t>
            </a:r>
            <a:r>
              <a:rPr lang="de-DE" sz="2800" dirty="0" smtClean="0">
                <a:hlinkClick r:id="rId2"/>
              </a:rPr>
              <a:t>cs.wikipedia.org/wiki/Orel_skaln%C3%AD</a:t>
            </a:r>
            <a:endParaRPr lang="cs-CZ" sz="2800" dirty="0" smtClean="0"/>
          </a:p>
          <a:p>
            <a:r>
              <a:rPr lang="de-DE" sz="2800" dirty="0">
                <a:hlinkClick r:id="rId3"/>
              </a:rPr>
              <a:t>http://www.orelskalni.cz/orel-skalni/rozsireni-v-cr</a:t>
            </a:r>
            <a:r>
              <a:rPr lang="de-DE" sz="2800" dirty="0" smtClean="0">
                <a:hlinkClick r:id="rId3"/>
              </a:rPr>
              <a:t>/</a:t>
            </a:r>
            <a:endParaRPr lang="cs-CZ" sz="2800" dirty="0" smtClean="0"/>
          </a:p>
          <a:p>
            <a:r>
              <a:rPr lang="de-DE" sz="2800" dirty="0">
                <a:hlinkClick r:id="rId4"/>
              </a:rPr>
              <a:t>http://valasskakrajina.cz/chranime-beskydy/projekty/orel-skalni-navrat-do-ceske-republiky</a:t>
            </a:r>
            <a:r>
              <a:rPr lang="de-DE" sz="2800" dirty="0" smtClean="0">
                <a:hlinkClick r:id="rId4"/>
              </a:rPr>
              <a:t>/</a:t>
            </a:r>
            <a:endParaRPr lang="cs-CZ" sz="2800" dirty="0" smtClean="0"/>
          </a:p>
          <a:p>
            <a:r>
              <a:rPr lang="de-DE" sz="2800" dirty="0">
                <a:hlinkClick r:id="rId5"/>
              </a:rPr>
              <a:t>https://slovnik.seznam.cz</a:t>
            </a:r>
            <a:r>
              <a:rPr lang="de-DE" sz="2800" dirty="0" smtClean="0">
                <a:hlinkClick r:id="rId5"/>
              </a:rPr>
              <a:t>/</a:t>
            </a:r>
            <a:endParaRPr lang="cs-CZ" sz="2800" dirty="0" smtClean="0"/>
          </a:p>
          <a:p>
            <a:r>
              <a:rPr lang="cs-CZ" sz="2800" dirty="0">
                <a:hlinkClick r:id="rId6"/>
              </a:rPr>
              <a:t>http://</a:t>
            </a:r>
            <a:r>
              <a:rPr lang="cs-CZ" sz="2800" dirty="0" smtClean="0">
                <a:hlinkClick r:id="rId6"/>
              </a:rPr>
              <a:t>www.wildlifefotoforum.cz/viewtopic.php?f=65&amp;p=109480</a:t>
            </a:r>
            <a:endParaRPr lang="cs-CZ" sz="2800" dirty="0" smtClean="0"/>
          </a:p>
          <a:p>
            <a:endParaRPr lang="cs-CZ" sz="2800" dirty="0" smtClean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91824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</TotalTime>
  <Words>51</Words>
  <Application>Microsoft Office PowerPoint</Application>
  <PresentationFormat>Širokoúhlá obrazovka</PresentationFormat>
  <Paragraphs>13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Faseta</vt:lpstr>
      <vt:lpstr> Bedrohtes Tier</vt:lpstr>
      <vt:lpstr>Steinadler</vt:lpstr>
      <vt:lpstr>Das ist alles.  Danke für Ihre Aufmerksamkeit</vt:lpstr>
      <vt:lpstr>Quelle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Bedroht Tier</dc:title>
  <dc:creator>Aneta</dc:creator>
  <cp:lastModifiedBy>Zuzana Václavíková</cp:lastModifiedBy>
  <cp:revision>6</cp:revision>
  <dcterms:created xsi:type="dcterms:W3CDTF">2018-05-30T13:35:02Z</dcterms:created>
  <dcterms:modified xsi:type="dcterms:W3CDTF">2018-05-31T07:09:13Z</dcterms:modified>
</cp:coreProperties>
</file>