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662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47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62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32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563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43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483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942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35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13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55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67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72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0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7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29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57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3A43DF-04A3-4662-88CA-28FDED1CFC09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387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u%C5%A1t%C3%ADk_b%C4%9Blav%C3%BD#/media/File:Pu%C5%A1t%C3%ADk_b%C4%9Blav%C3%BD.jpg" TargetMode="External"/><Relationship Id="rId2" Type="http://schemas.openxmlformats.org/officeDocument/2006/relationships/hyperlink" Target="https://de.wikipedia.org/wiki/Habichtskau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Pu%C5%A1t%C3%ADk_b%C4%9Blav%C3%BD#/media/File:Pu%C5%A1t%C3%ADk_ml%C3%A1d%C4%9B.jpg" TargetMode="External"/><Relationship Id="rId4" Type="http://schemas.openxmlformats.org/officeDocument/2006/relationships/hyperlink" Target="https://cs.wikipedia.org/wiki/Pu%C5%A1t%C3%ADk_b%C4%9Blav%C3%BD#/media/File:Strix_uralensis_-Banham_Zoo,_Norfolk,_England-8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" dirty="0">
                <a:ea typeface="+mj-lt"/>
                <a:cs typeface="+mj-lt"/>
              </a:rPr>
              <a:t/>
            </a:r>
            <a:br>
              <a:rPr lang="cs" dirty="0">
                <a:ea typeface="+mj-lt"/>
                <a:cs typeface="+mj-lt"/>
              </a:rPr>
            </a:br>
            <a:r>
              <a:rPr lang="cs" dirty="0">
                <a:ea typeface="+mj-lt"/>
                <a:cs typeface="+mj-lt"/>
              </a:rPr>
              <a:t/>
            </a:r>
            <a:br>
              <a:rPr lang="cs" dirty="0">
                <a:ea typeface="+mj-lt"/>
                <a:cs typeface="+mj-lt"/>
              </a:rPr>
            </a:br>
            <a:r>
              <a:rPr lang="cs" dirty="0">
                <a:ea typeface="+mj-lt"/>
                <a:cs typeface="+mj-lt"/>
              </a:rPr>
              <a:t/>
            </a:r>
            <a:br>
              <a:rPr lang="cs" dirty="0">
                <a:ea typeface="+mj-lt"/>
                <a:cs typeface="+mj-lt"/>
              </a:rPr>
            </a:br>
            <a:r>
              <a:rPr lang="cs" sz="6000" b="1" dirty="0">
                <a:latin typeface="Calibri Light"/>
                <a:cs typeface="Calibri Light"/>
              </a:rPr>
              <a:t>Puštík bělavý</a:t>
            </a:r>
            <a:br>
              <a:rPr lang="cs" sz="6000" b="1" dirty="0">
                <a:latin typeface="Calibri Light"/>
                <a:cs typeface="Calibri Light"/>
              </a:rPr>
            </a:br>
            <a:r>
              <a:rPr lang="de" dirty="0"/>
              <a:t>Habichtskauz</a:t>
            </a:r>
            <a:endParaRPr lang="cs-CZ" sz="6000" b="1" dirty="0">
              <a:latin typeface="Calibri Light"/>
              <a:cs typeface="Calibri Light"/>
            </a:endParaRPr>
          </a:p>
          <a:p>
            <a:endParaRPr lang="cs-CZ" dirty="0">
              <a:latin typeface="Calibri Light"/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Autor: </a:t>
            </a:r>
            <a:r>
              <a:rPr lang="cs-CZ" dirty="0" err="1">
                <a:cs typeface="Calibri"/>
              </a:rPr>
              <a:t>miroslava</a:t>
            </a:r>
            <a:r>
              <a:rPr lang="cs-CZ" dirty="0">
                <a:cs typeface="Calibri"/>
              </a:rPr>
              <a:t> krejčí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3CD1E-A3AD-46FD-B743-3874807B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4000" b="1" dirty="0"/>
              <a:t>Puštík bělavý</a:t>
            </a:r>
            <a:r>
              <a:rPr lang="cs" sz="4000" b="1" dirty="0">
                <a:cs typeface="Calibri Light"/>
              </a:rPr>
              <a:t>  (</a:t>
            </a:r>
            <a:r>
              <a:rPr lang="de" dirty="0"/>
              <a:t>Habichtskauz</a:t>
            </a:r>
            <a:r>
              <a:rPr lang="de" b="1" dirty="0">
                <a:cs typeface="Calibri Light"/>
              </a:rPr>
              <a:t>)</a:t>
            </a:r>
            <a:endParaRPr lang="de" dirty="0">
              <a:cs typeface="Calibri Ligh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BB7EFB-83AF-474C-89EB-DC62B17D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Er </a:t>
            </a:r>
            <a:r>
              <a:rPr lang="cs-CZ" sz="2800" dirty="0" err="1">
                <a:cs typeface="Calibri"/>
              </a:rPr>
              <a:t>lebt</a:t>
            </a:r>
            <a:r>
              <a:rPr lang="cs-CZ" sz="2800" dirty="0">
                <a:cs typeface="Calibri"/>
              </a:rPr>
              <a:t> in </a:t>
            </a:r>
            <a:r>
              <a:rPr lang="cs-CZ" sz="2800" dirty="0">
                <a:solidFill>
                  <a:srgbClr val="FBC8BA"/>
                </a:solidFill>
                <a:cs typeface="Calibri"/>
              </a:rPr>
              <a:t>Europa </a:t>
            </a:r>
            <a:r>
              <a:rPr lang="cs-CZ" sz="2800" dirty="0" err="1">
                <a:cs typeface="Calibri"/>
              </a:rPr>
              <a:t>und</a:t>
            </a:r>
            <a:r>
              <a:rPr lang="cs-CZ" sz="2800" dirty="0">
                <a:cs typeface="Calibri"/>
              </a:rPr>
              <a:t> </a:t>
            </a:r>
            <a:r>
              <a:rPr lang="cs-CZ" sz="2800" dirty="0" err="1">
                <a:solidFill>
                  <a:srgbClr val="FBC8BA"/>
                </a:solidFill>
                <a:cs typeface="Calibri"/>
              </a:rPr>
              <a:t>Asien</a:t>
            </a:r>
            <a:r>
              <a:rPr lang="cs-CZ" sz="2800" dirty="0">
                <a:cs typeface="Calibri"/>
              </a:rPr>
              <a:t>.</a:t>
            </a: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2800" dirty="0">
                <a:cs typeface="Calibri"/>
              </a:rPr>
              <a:t>Die </a:t>
            </a:r>
            <a:r>
              <a:rPr lang="cs-CZ" sz="2800" dirty="0" err="1">
                <a:cs typeface="Calibri"/>
              </a:rPr>
              <a:t>zweitgrößte</a:t>
            </a:r>
            <a:r>
              <a:rPr lang="cs-CZ" sz="2800" dirty="0">
                <a:cs typeface="Calibri"/>
              </a:rPr>
              <a:t> </a:t>
            </a:r>
            <a:r>
              <a:rPr lang="cs-CZ" sz="2800" dirty="0" err="1">
                <a:cs typeface="Calibri"/>
              </a:rPr>
              <a:t>Eule</a:t>
            </a:r>
            <a:r>
              <a:rPr lang="cs-CZ" sz="2800" dirty="0">
                <a:cs typeface="Calibri"/>
              </a:rPr>
              <a:t> in der </a:t>
            </a:r>
            <a:r>
              <a:rPr lang="cs-CZ" sz="2800" dirty="0" err="1">
                <a:solidFill>
                  <a:srgbClr val="E4C5F8"/>
                </a:solidFill>
                <a:cs typeface="Calibri"/>
              </a:rPr>
              <a:t>Tschechischen</a:t>
            </a:r>
            <a:r>
              <a:rPr lang="cs-CZ" sz="2800" dirty="0">
                <a:solidFill>
                  <a:srgbClr val="E4C5F8"/>
                </a:solidFill>
                <a:cs typeface="Calibri"/>
              </a:rPr>
              <a:t> Republik</a:t>
            </a:r>
            <a:r>
              <a:rPr lang="cs-CZ" sz="2800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cs-CZ" sz="2800" dirty="0" err="1">
                <a:cs typeface="Calibri"/>
              </a:rPr>
              <a:t>Lebt</a:t>
            </a:r>
            <a:r>
              <a:rPr lang="cs-CZ" sz="2800" dirty="0">
                <a:cs typeface="Calibri"/>
              </a:rPr>
              <a:t> in den </a:t>
            </a:r>
            <a:r>
              <a:rPr lang="cs-CZ" sz="2800" dirty="0" err="1">
                <a:solidFill>
                  <a:srgbClr val="BDD8AD"/>
                </a:solidFill>
                <a:cs typeface="Calibri"/>
              </a:rPr>
              <a:t>Wäldern</a:t>
            </a:r>
            <a:r>
              <a:rPr lang="cs-CZ" sz="2800" dirty="0">
                <a:solidFill>
                  <a:srgbClr val="FFFFFF"/>
                </a:solidFill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28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2800" dirty="0">
              <a:cs typeface="Calibri"/>
            </a:endParaRPr>
          </a:p>
        </p:txBody>
      </p:sp>
      <p:pic>
        <p:nvPicPr>
          <p:cNvPr id="4" name="Obrázek 4" descr="Obsah obrázku pták, strom, zvíře, exteriér&#10;&#10;Popis vygenerovaný s velmi vysokou mírou spolehlivosti">
            <a:extLst>
              <a:ext uri="{FF2B5EF4-FFF2-40B4-BE49-F238E27FC236}">
                <a16:creationId xmlns:a16="http://schemas.microsoft.com/office/drawing/2014/main" id="{39AB93B7-E06C-4F96-9A70-DF50585B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455" y="3968388"/>
            <a:ext cx="2743200" cy="2544318"/>
          </a:xfrm>
          <a:prstGeom prst="rect">
            <a:avLst/>
          </a:prstGeom>
        </p:spPr>
      </p:pic>
      <p:pic>
        <p:nvPicPr>
          <p:cNvPr id="6" name="Obrázek 6" descr="Obsah obrázku pták, sova, zvíře, dravý pták&#10;&#10;Popis vygenerovaný s velmi vysokou mírou spolehlivosti">
            <a:extLst>
              <a:ext uri="{FF2B5EF4-FFF2-40B4-BE49-F238E27FC236}">
                <a16:creationId xmlns:a16="http://schemas.microsoft.com/office/drawing/2014/main" id="{1166B1B7-0CAD-4F75-A778-C7B796597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65" y="428032"/>
            <a:ext cx="2743200" cy="30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992E4-3075-4852-B53D-6C3CDA22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3" descr="Obsah obrázku strom, exteriér, zvíře, vsedě&#10;&#10;Popis vygenerovaný s velmi vysokou mírou spolehlivosti">
            <a:extLst>
              <a:ext uri="{FF2B5EF4-FFF2-40B4-BE49-F238E27FC236}">
                <a16:creationId xmlns:a16="http://schemas.microsoft.com/office/drawing/2014/main" id="{18222949-7760-4435-9C54-1FAD8E81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49" y="68034"/>
            <a:ext cx="7214557" cy="66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43EB0-A249-4B9F-98CD-69AF11EB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cs typeface="Calibri Light"/>
              </a:rPr>
              <a:t>die</a:t>
            </a:r>
            <a:r>
              <a:rPr lang="cs-CZ" b="1" dirty="0">
                <a:cs typeface="Calibri Light"/>
              </a:rPr>
              <a:t> </a:t>
            </a:r>
            <a:r>
              <a:rPr lang="cs-CZ" b="1" dirty="0" err="1">
                <a:cs typeface="Calibri Light"/>
              </a:rPr>
              <a:t>Quellenangabe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AF1B82-40DB-466B-B48C-F49E2F4CA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cs typeface="Calibri"/>
                <a:hlinkClick r:id="rId2"/>
              </a:rPr>
              <a:t>https://de.wikipedia.org/wiki/Habichtskauz</a:t>
            </a:r>
          </a:p>
          <a:p>
            <a:pPr>
              <a:buClr>
                <a:srgbClr val="FFFFFF"/>
              </a:buClr>
            </a:pPr>
            <a:r>
              <a:rPr lang="cs-CZ" dirty="0">
                <a:cs typeface="Calibri"/>
                <a:hlinkClick r:id="rId3"/>
              </a:rPr>
              <a:t>https://cs.wikipedia.org/wiki/Pu%C5%A1t%C3%ADk_b%C4%9Blav%C3%BD#/media/File:Pu%C5%A1t%C3%ADk_b%C4%9Blav%C3%BD.jpg</a:t>
            </a: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dirty="0">
                <a:cs typeface="Calibri"/>
                <a:hlinkClick r:id="rId4"/>
              </a:rPr>
              <a:t>https://cs.wikipedia.org/wiki/Pu%C5%A1t%C3%ADk_b%C4%9Blav%C3%BD#/media/File:Strix_uralensis_-Banham_Zoo,_Norfolk,_England-8a.jpg</a:t>
            </a:r>
          </a:p>
          <a:p>
            <a:pPr>
              <a:buClr>
                <a:srgbClr val="FFFFFF"/>
              </a:buClr>
            </a:pPr>
            <a:r>
              <a:rPr lang="cs-CZ" dirty="0">
                <a:cs typeface="Calibri"/>
                <a:hlinkClick r:id="rId5"/>
              </a:rPr>
              <a:t>https://cs.wikipedia.org/wiki/Pu%C5%A1t%C3%ADk_b%C4%9Blav%C3%BD#/media/File:Pu%C5%A1t%C3%ADk_ml%C3%A1d%C4%9B.jpg</a:t>
            </a:r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934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52</Words>
  <Application>Microsoft Office PowerPoint</Application>
  <PresentationFormat>Širokoúhlá obrazovka</PresentationFormat>
  <Paragraphs>13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Nebe</vt:lpstr>
      <vt:lpstr>   Puštík bělavý Habichtskauz </vt:lpstr>
      <vt:lpstr>Puštík bělavý  (Habichtskauz)</vt:lpstr>
      <vt:lpstr>Prezentace aplikace PowerPoint</vt:lpstr>
      <vt:lpstr>die Quellenangabe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Puštík bělavý Habichtskauz</dc:title>
  <dc:creator>Zuzana Václavíková</dc:creator>
  <cp:lastModifiedBy>Zuzana Václavíková</cp:lastModifiedBy>
  <cp:revision>5</cp:revision>
  <dcterms:created xsi:type="dcterms:W3CDTF">2012-08-16T00:56:33Z</dcterms:created>
  <dcterms:modified xsi:type="dcterms:W3CDTF">2018-05-30T08:00:31Z</dcterms:modified>
</cp:coreProperties>
</file>