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8638C8-E670-4308-89EF-4C791DF38F5C}" type="datetimeFigureOut">
              <a:rPr lang="pl-PL" smtClean="0"/>
              <a:t>2018-05-25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6E6FE7-D526-4076-8A41-BAD4431117FD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orzeł biel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14290"/>
            <a:ext cx="1714512" cy="1714512"/>
          </a:xfrm>
          <a:prstGeom prst="rect">
            <a:avLst/>
          </a:prstGeom>
          <a:noFill/>
        </p:spPr>
      </p:pic>
      <p:pic>
        <p:nvPicPr>
          <p:cNvPr id="1028" name="Picture 4" descr="Znalezione obrazy dla zapytania orzeł biel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357430"/>
            <a:ext cx="2928958" cy="2064000"/>
          </a:xfrm>
          <a:prstGeom prst="rect">
            <a:avLst/>
          </a:prstGeom>
          <a:noFill/>
        </p:spPr>
      </p:pic>
      <p:pic>
        <p:nvPicPr>
          <p:cNvPr id="1030" name="Picture 6" descr="Znalezione obrazy dla zapytania orzeł bieli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14884"/>
            <a:ext cx="2609850" cy="1743076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142844" y="1214422"/>
            <a:ext cx="2286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Europaeischer Seeadler – orzeł bielik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Weißkopfseeadler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Steckbrief Weißkopfseeadler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Größe 70-102 cm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Geschwindigkeit bis 64 km/h (160 km/h im Sturzflug)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Gewicht 2,5 bis 6,3 kg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Lebensdauer 15-30 Jahre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Ernährung Lachse, Hasen, Eichhörnchen, Vögel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Feinde Falken, Waschbären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Lebensraum Nordamerika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Ordnung Habichtartige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Familie Seeadler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Wissenschaftl. Name Haliaeetus leucocephalus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Merkmale langer, gelber, gebogener Schnabel</a:t>
            </a:r>
            <a:endParaRPr lang="pl-PL" sz="1400" dirty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Leidenschaftliche Nestbauer</a:t>
            </a:r>
            <a:endParaRPr lang="en-US" sz="1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000100" y="142852"/>
            <a:ext cx="556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Europaeischer</a:t>
            </a:r>
            <a:r>
              <a:rPr lang="pl-P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pl-P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Seeadler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34" name="Picture 10" descr="Znalezione obrazy dla zapytania orzeł bieli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1214422"/>
            <a:ext cx="2701436" cy="2143140"/>
          </a:xfrm>
          <a:prstGeom prst="rect">
            <a:avLst/>
          </a:prstGeom>
          <a:noFill/>
        </p:spPr>
      </p:pic>
      <p:pic>
        <p:nvPicPr>
          <p:cNvPr id="1036" name="Picture 12" descr="Znalezione obrazy dla zapytania orzeł bieli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4214818"/>
            <a:ext cx="2863832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63</Words>
  <Application>Microsoft Office PowerPoint</Application>
  <PresentationFormat>Pokaz na ekranie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Energetyczny</vt:lpstr>
      <vt:lpstr>Slajd 1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6</dc:creator>
  <cp:lastModifiedBy>6</cp:lastModifiedBy>
  <cp:revision>3</cp:revision>
  <dcterms:created xsi:type="dcterms:W3CDTF">2018-05-25T11:13:18Z</dcterms:created>
  <dcterms:modified xsi:type="dcterms:W3CDTF">2018-05-25T11:36:34Z</dcterms:modified>
</cp:coreProperties>
</file>