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05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71AEC-116E-46D3-B772-17668F7D72FB}" type="datetimeFigureOut">
              <a:rPr lang="pl-PL" smtClean="0"/>
              <a:t>2018-05-25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537BE-D51F-400F-A2AE-85F1336A35A7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71AEC-116E-46D3-B772-17668F7D72FB}" type="datetimeFigureOut">
              <a:rPr lang="pl-PL" smtClean="0"/>
              <a:t>2018-05-25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537BE-D51F-400F-A2AE-85F1336A35A7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71AEC-116E-46D3-B772-17668F7D72FB}" type="datetimeFigureOut">
              <a:rPr lang="pl-PL" smtClean="0"/>
              <a:t>2018-05-25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537BE-D51F-400F-A2AE-85F1336A35A7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71AEC-116E-46D3-B772-17668F7D72FB}" type="datetimeFigureOut">
              <a:rPr lang="pl-PL" smtClean="0"/>
              <a:t>2018-05-25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537BE-D51F-400F-A2AE-85F1336A35A7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71AEC-116E-46D3-B772-17668F7D72FB}" type="datetimeFigureOut">
              <a:rPr lang="pl-PL" smtClean="0"/>
              <a:t>2018-05-25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537BE-D51F-400F-A2AE-85F1336A35A7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71AEC-116E-46D3-B772-17668F7D72FB}" type="datetimeFigureOut">
              <a:rPr lang="pl-PL" smtClean="0"/>
              <a:t>2018-05-25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537BE-D51F-400F-A2AE-85F1336A35A7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71AEC-116E-46D3-B772-17668F7D72FB}" type="datetimeFigureOut">
              <a:rPr lang="pl-PL" smtClean="0"/>
              <a:t>2018-05-25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537BE-D51F-400F-A2AE-85F1336A35A7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71AEC-116E-46D3-B772-17668F7D72FB}" type="datetimeFigureOut">
              <a:rPr lang="pl-PL" smtClean="0"/>
              <a:t>2018-05-25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537BE-D51F-400F-A2AE-85F1336A35A7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71AEC-116E-46D3-B772-17668F7D72FB}" type="datetimeFigureOut">
              <a:rPr lang="pl-PL" smtClean="0"/>
              <a:t>2018-05-25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537BE-D51F-400F-A2AE-85F1336A35A7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71AEC-116E-46D3-B772-17668F7D72FB}" type="datetimeFigureOut">
              <a:rPr lang="pl-PL" smtClean="0"/>
              <a:t>2018-05-25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537BE-D51F-400F-A2AE-85F1336A35A7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71AEC-116E-46D3-B772-17668F7D72FB}" type="datetimeFigureOut">
              <a:rPr lang="pl-PL" smtClean="0"/>
              <a:t>2018-05-25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537BE-D51F-400F-A2AE-85F1336A35A7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371AEC-116E-46D3-B772-17668F7D72FB}" type="datetimeFigureOut">
              <a:rPr lang="pl-PL" smtClean="0"/>
              <a:t>2018-05-25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1537BE-D51F-400F-A2AE-85F1336A35A7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2714612" y="357166"/>
            <a:ext cx="35719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3600" dirty="0"/>
              <a:t>Weißstorch</a:t>
            </a:r>
            <a:endParaRPr lang="pl-PL" sz="3600" dirty="0"/>
          </a:p>
        </p:txBody>
      </p:sp>
      <p:pic>
        <p:nvPicPr>
          <p:cNvPr id="1026" name="Picture 2" descr="Znalezione obrazy dla zapytania bocian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00232" y="1785926"/>
            <a:ext cx="3714744" cy="2371246"/>
          </a:xfrm>
          <a:prstGeom prst="rect">
            <a:avLst/>
          </a:prstGeom>
          <a:noFill/>
        </p:spPr>
      </p:pic>
      <p:pic>
        <p:nvPicPr>
          <p:cNvPr id="1032" name="Picture 8" descr="Znalezione obrazy dla zapytania linijka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8885665">
            <a:off x="4962723" y="1748022"/>
            <a:ext cx="2576521" cy="2576521"/>
          </a:xfrm>
          <a:prstGeom prst="rect">
            <a:avLst/>
          </a:prstGeom>
          <a:noFill/>
        </p:spPr>
      </p:pic>
      <p:sp>
        <p:nvSpPr>
          <p:cNvPr id="11" name="Prostokąt 10"/>
          <p:cNvSpPr/>
          <p:nvPr/>
        </p:nvSpPr>
        <p:spPr>
          <a:xfrm>
            <a:off x="6715140" y="2261381"/>
            <a:ext cx="24288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de-DE" sz="1200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Gr</a:t>
            </a:r>
            <a:r>
              <a:rPr lang="de-DE" sz="1200" dirty="0">
                <a:solidFill>
                  <a:srgbClr val="FF0000"/>
                </a:solidFill>
                <a:ea typeface="Times New Roman" pitchFamily="18" charset="0"/>
                <a:cs typeface="Times New Roman" pitchFamily="18" charset="0"/>
              </a:rPr>
              <a:t>öß</a:t>
            </a:r>
            <a:r>
              <a:rPr lang="de-DE" sz="1200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	bis 1,15 m (bis 2,15 m Spannweite)</a:t>
            </a:r>
            <a:endParaRPr lang="de-DE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Click="0"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0" dur="20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1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Znalezione obrazy dla zapytania bocian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00232" y="1785926"/>
            <a:ext cx="3714744" cy="2371246"/>
          </a:xfrm>
          <a:prstGeom prst="rect">
            <a:avLst/>
          </a:prstGeom>
          <a:noFill/>
        </p:spPr>
      </p:pic>
      <p:pic>
        <p:nvPicPr>
          <p:cNvPr id="14338" name="Picture 2" descr="Znalezione obrazy dla zapytania predkosc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15074" y="1000108"/>
            <a:ext cx="1701781" cy="1500198"/>
          </a:xfrm>
          <a:prstGeom prst="rect">
            <a:avLst/>
          </a:prstGeom>
          <a:noFill/>
        </p:spPr>
      </p:pic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6072198" y="2571743"/>
            <a:ext cx="192882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Geschwindigkeit	nicht bekannt</a:t>
            </a:r>
            <a:endParaRPr kumimoji="0" lang="de-DE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Click="0"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6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8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6" dur="5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41" dur="2000"/>
                                        <p:tgtEl>
                                          <p:spTgt spid="143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/>
      <p:bldP spid="14339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4" name="Picture 4" descr="Znalezione obrazy dla zapytania waga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14545" y="3571876"/>
            <a:ext cx="3357587" cy="1500198"/>
          </a:xfrm>
          <a:prstGeom prst="rect">
            <a:avLst/>
          </a:prstGeom>
          <a:noFill/>
        </p:spPr>
      </p:pic>
      <p:pic>
        <p:nvPicPr>
          <p:cNvPr id="4" name="Picture 2" descr="Znalezione obrazy dla zapytania bocian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28860" y="1357298"/>
            <a:ext cx="3714744" cy="2371246"/>
          </a:xfrm>
          <a:prstGeom prst="rect">
            <a:avLst/>
          </a:prstGeom>
          <a:noFill/>
        </p:spPr>
      </p:pic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3286116" y="4985973"/>
            <a:ext cx="178595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Gewicht	5-10 kg</a:t>
            </a:r>
            <a:endParaRPr kumimoji="0" lang="de-DE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Click="0"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5" grpId="0"/>
      <p:bldP spid="15365" grpId="1"/>
    </p:bld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4</Words>
  <Application>Microsoft Office PowerPoint</Application>
  <PresentationFormat>Pokaz na ekranie (4:3)</PresentationFormat>
  <Paragraphs>4</Paragraphs>
  <Slides>3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3</vt:i4>
      </vt:variant>
    </vt:vector>
  </HeadingPairs>
  <TitlesOfParts>
    <vt:vector size="4" baseType="lpstr">
      <vt:lpstr>Motyw pakietu Office</vt:lpstr>
      <vt:lpstr>Slajd 1</vt:lpstr>
      <vt:lpstr>Slajd 2</vt:lpstr>
      <vt:lpstr>Slajd 3</vt:lpstr>
    </vt:vector>
  </TitlesOfParts>
  <Company>Ministrerstwo Edukacji Narodowej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14</dc:creator>
  <cp:lastModifiedBy>14</cp:lastModifiedBy>
  <cp:revision>2</cp:revision>
  <dcterms:created xsi:type="dcterms:W3CDTF">2018-05-25T11:21:06Z</dcterms:created>
  <dcterms:modified xsi:type="dcterms:W3CDTF">2018-05-25T11:38:30Z</dcterms:modified>
</cp:coreProperties>
</file>