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2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30F9AF5-D550-46CD-8C87-A59262A4C200}" type="datetimeFigureOut">
              <a:rPr lang="pl-PL" smtClean="0"/>
              <a:t>2018-05-18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C8445C6-B6C6-48C2-A386-1D5DEEC006C9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9AF5-D550-46CD-8C87-A59262A4C200}" type="datetimeFigureOut">
              <a:rPr lang="pl-PL" smtClean="0"/>
              <a:t>2018-05-18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45C6-B6C6-48C2-A386-1D5DEEC006C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9AF5-D550-46CD-8C87-A59262A4C200}" type="datetimeFigureOut">
              <a:rPr lang="pl-PL" smtClean="0"/>
              <a:t>2018-05-18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45C6-B6C6-48C2-A386-1D5DEEC006C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30F9AF5-D550-46CD-8C87-A59262A4C200}" type="datetimeFigureOut">
              <a:rPr lang="pl-PL" smtClean="0"/>
              <a:t>2018-05-18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C8445C6-B6C6-48C2-A386-1D5DEEC006C9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30F9AF5-D550-46CD-8C87-A59262A4C200}" type="datetimeFigureOut">
              <a:rPr lang="pl-PL" smtClean="0"/>
              <a:t>2018-05-18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C8445C6-B6C6-48C2-A386-1D5DEEC006C9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9AF5-D550-46CD-8C87-A59262A4C200}" type="datetimeFigureOut">
              <a:rPr lang="pl-PL" smtClean="0"/>
              <a:t>2018-05-18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45C6-B6C6-48C2-A386-1D5DEEC006C9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9AF5-D550-46CD-8C87-A59262A4C200}" type="datetimeFigureOut">
              <a:rPr lang="pl-PL" smtClean="0"/>
              <a:t>2018-05-18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45C6-B6C6-48C2-A386-1D5DEEC006C9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30F9AF5-D550-46CD-8C87-A59262A4C200}" type="datetimeFigureOut">
              <a:rPr lang="pl-PL" smtClean="0"/>
              <a:t>2018-05-18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C8445C6-B6C6-48C2-A386-1D5DEEC006C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9AF5-D550-46CD-8C87-A59262A4C200}" type="datetimeFigureOut">
              <a:rPr lang="pl-PL" smtClean="0"/>
              <a:t>2018-05-18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45C6-B6C6-48C2-A386-1D5DEEC006C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30F9AF5-D550-46CD-8C87-A59262A4C200}" type="datetimeFigureOut">
              <a:rPr lang="pl-PL" smtClean="0"/>
              <a:t>2018-05-18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C8445C6-B6C6-48C2-A386-1D5DEEC006C9}" type="slidenum">
              <a:rPr lang="pl-PL" smtClean="0"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30F9AF5-D550-46CD-8C87-A59262A4C200}" type="datetimeFigureOut">
              <a:rPr lang="pl-PL" smtClean="0"/>
              <a:t>2018-05-18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C8445C6-B6C6-48C2-A386-1D5DEEC006C9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30F9AF5-D550-46CD-8C87-A59262A4C200}" type="datetimeFigureOut">
              <a:rPr lang="pl-PL" smtClean="0"/>
              <a:t>2018-05-18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C8445C6-B6C6-48C2-A386-1D5DEEC006C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pl-PL" dirty="0" smtClean="0"/>
              <a:t>Der </a:t>
            </a:r>
            <a:r>
              <a:rPr lang="pl-PL" dirty="0" err="1" smtClean="0"/>
              <a:t>Specht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oskiw\Desktop\dz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052736"/>
            <a:ext cx="3183483" cy="4961296"/>
          </a:xfrm>
          <a:prstGeom prst="rect">
            <a:avLst/>
          </a:prstGeom>
          <a:noFill/>
        </p:spPr>
      </p:pic>
      <p:pic>
        <p:nvPicPr>
          <p:cNvPr id="1027" name="Picture 3" descr="C:\Users\oskiw\Desktop\sf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772816"/>
            <a:ext cx="3416066" cy="25006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Er </a:t>
            </a:r>
            <a:r>
              <a:rPr lang="pl-PL" dirty="0" err="1" smtClean="0"/>
              <a:t>lebt</a:t>
            </a:r>
            <a:r>
              <a:rPr lang="pl-PL" dirty="0" smtClean="0"/>
              <a:t> im </a:t>
            </a:r>
            <a:r>
              <a:rPr lang="pl-PL" dirty="0" err="1" smtClean="0"/>
              <a:t>Wald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endParaRPr lang="pl-PL" dirty="0" smtClean="0"/>
          </a:p>
        </p:txBody>
      </p:sp>
      <p:pic>
        <p:nvPicPr>
          <p:cNvPr id="2051" name="Picture 3" descr="C:\Users\oskiw\Desktop\g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28800"/>
            <a:ext cx="2933700" cy="39322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Er </a:t>
            </a:r>
            <a:r>
              <a:rPr lang="pl-PL" dirty="0" err="1" smtClean="0"/>
              <a:t>lebt</a:t>
            </a:r>
            <a:r>
              <a:rPr lang="pl-PL" dirty="0" smtClean="0"/>
              <a:t> im </a:t>
            </a:r>
            <a:r>
              <a:rPr lang="pl-PL" dirty="0" err="1" smtClean="0"/>
              <a:t>Wald</a:t>
            </a:r>
            <a:r>
              <a:rPr lang="pl-PL" dirty="0" smtClean="0"/>
              <a:t>.</a:t>
            </a:r>
          </a:p>
          <a:p>
            <a:r>
              <a:rPr lang="pl-PL" dirty="0" smtClean="0"/>
              <a:t>Er </a:t>
            </a:r>
            <a:r>
              <a:rPr lang="pl-PL" dirty="0" err="1" smtClean="0"/>
              <a:t>ist</a:t>
            </a:r>
            <a:r>
              <a:rPr lang="pl-PL" dirty="0" smtClean="0"/>
              <a:t> </a:t>
            </a:r>
            <a:r>
              <a:rPr lang="pl-PL" dirty="0" err="1" smtClean="0"/>
              <a:t>nicht</a:t>
            </a:r>
            <a:r>
              <a:rPr lang="pl-PL" dirty="0" smtClean="0"/>
              <a:t> </a:t>
            </a:r>
            <a:r>
              <a:rPr lang="pl-PL" dirty="0" err="1" smtClean="0"/>
              <a:t>gefährlich</a:t>
            </a:r>
            <a:r>
              <a:rPr lang="pl-PL" dirty="0" smtClean="0"/>
              <a:t>.</a:t>
            </a:r>
            <a:endParaRPr lang="pl-PL" dirty="0" smtClean="0"/>
          </a:p>
        </p:txBody>
      </p:sp>
      <p:pic>
        <p:nvPicPr>
          <p:cNvPr id="2051" name="Picture 3" descr="C:\Users\oskiw\Desktop\g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28800"/>
            <a:ext cx="2933700" cy="39322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Er </a:t>
            </a:r>
            <a:r>
              <a:rPr lang="pl-PL" dirty="0" err="1" smtClean="0"/>
              <a:t>lebt</a:t>
            </a:r>
            <a:r>
              <a:rPr lang="pl-PL" dirty="0" smtClean="0"/>
              <a:t> im </a:t>
            </a:r>
            <a:r>
              <a:rPr lang="pl-PL" dirty="0" err="1" smtClean="0"/>
              <a:t>Wald</a:t>
            </a:r>
            <a:r>
              <a:rPr lang="pl-PL" dirty="0" smtClean="0"/>
              <a:t>.</a:t>
            </a:r>
          </a:p>
          <a:p>
            <a:r>
              <a:rPr lang="pl-PL" dirty="0" smtClean="0"/>
              <a:t>Er </a:t>
            </a:r>
            <a:r>
              <a:rPr lang="pl-PL" dirty="0" err="1" smtClean="0"/>
              <a:t>ist</a:t>
            </a:r>
            <a:r>
              <a:rPr lang="pl-PL" dirty="0" smtClean="0"/>
              <a:t> </a:t>
            </a:r>
            <a:r>
              <a:rPr lang="pl-PL" dirty="0" err="1" smtClean="0"/>
              <a:t>nicht</a:t>
            </a:r>
            <a:r>
              <a:rPr lang="pl-PL" dirty="0" smtClean="0"/>
              <a:t> </a:t>
            </a:r>
            <a:r>
              <a:rPr lang="pl-PL" dirty="0" err="1" smtClean="0"/>
              <a:t>gefährlich</a:t>
            </a:r>
            <a:r>
              <a:rPr lang="pl-PL" dirty="0" smtClean="0"/>
              <a:t>.</a:t>
            </a:r>
            <a:endParaRPr lang="pl-PL" dirty="0" smtClean="0"/>
          </a:p>
          <a:p>
            <a:r>
              <a:rPr lang="pl-PL" dirty="0" smtClean="0"/>
              <a:t>Er </a:t>
            </a:r>
            <a:r>
              <a:rPr lang="pl-PL" dirty="0" err="1" smtClean="0"/>
              <a:t>ist</a:t>
            </a:r>
            <a:r>
              <a:rPr lang="pl-PL" dirty="0" smtClean="0"/>
              <a:t> </a:t>
            </a:r>
            <a:r>
              <a:rPr lang="pl-PL" dirty="0" err="1" smtClean="0"/>
              <a:t>mittelgro</a:t>
            </a:r>
            <a:r>
              <a:rPr lang="pl-PL" dirty="0" err="1" smtClean="0"/>
              <a:t>ß</a:t>
            </a:r>
            <a:r>
              <a:rPr lang="pl-PL" dirty="0" smtClean="0"/>
              <a:t> .</a:t>
            </a:r>
            <a:endParaRPr lang="pl-PL" dirty="0" smtClean="0"/>
          </a:p>
          <a:p>
            <a:endParaRPr lang="pl-PL" dirty="0" smtClean="0"/>
          </a:p>
        </p:txBody>
      </p:sp>
      <p:pic>
        <p:nvPicPr>
          <p:cNvPr id="2051" name="Picture 3" descr="C:\Users\oskiw\Desktop\g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28800"/>
            <a:ext cx="2933700" cy="39322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Er </a:t>
            </a:r>
            <a:r>
              <a:rPr lang="pl-PL" dirty="0" err="1" smtClean="0"/>
              <a:t>schl</a:t>
            </a:r>
            <a:r>
              <a:rPr lang="de-DE" dirty="0" err="1" smtClean="0"/>
              <a:t>äg</a:t>
            </a:r>
            <a:r>
              <a:rPr lang="pl-PL" dirty="0" smtClean="0"/>
              <a:t>t mit </a:t>
            </a:r>
            <a:r>
              <a:rPr lang="pl-PL" dirty="0" err="1" smtClean="0"/>
              <a:t>dem</a:t>
            </a:r>
            <a:r>
              <a:rPr lang="pl-PL" dirty="0" smtClean="0"/>
              <a:t> </a:t>
            </a:r>
            <a:r>
              <a:rPr lang="pl-PL" dirty="0" err="1" smtClean="0"/>
              <a:t>Schnabel</a:t>
            </a:r>
            <a:r>
              <a:rPr lang="pl-PL" dirty="0" smtClean="0"/>
              <a:t> </a:t>
            </a:r>
            <a:r>
              <a:rPr lang="pl-PL" dirty="0" smtClean="0"/>
              <a:t> </a:t>
            </a:r>
            <a:r>
              <a:rPr lang="pl-PL" dirty="0" smtClean="0"/>
              <a:t>in </a:t>
            </a:r>
            <a:r>
              <a:rPr lang="pl-PL" dirty="0" smtClean="0"/>
              <a:t>den Baum.</a:t>
            </a:r>
            <a:endParaRPr lang="pl-PL" dirty="0" smtClean="0"/>
          </a:p>
          <a:p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3075" name="Picture 3" descr="C:\Users\oskiw\Desktop\Przechwytywan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64904"/>
            <a:ext cx="6065837" cy="4008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Er </a:t>
            </a:r>
            <a:r>
              <a:rPr lang="pl-PL" dirty="0" err="1" smtClean="0"/>
              <a:t>ist</a:t>
            </a:r>
            <a:r>
              <a:rPr lang="pl-PL" dirty="0" smtClean="0"/>
              <a:t> </a:t>
            </a:r>
            <a:r>
              <a:rPr lang="pl-PL" dirty="0" err="1" smtClean="0"/>
              <a:t>schwarz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3075" name="Picture 3" descr="C:\Users\oskiw\Desktop\Przechwytywan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64904"/>
            <a:ext cx="6065837" cy="4008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</TotalTime>
  <Words>46</Words>
  <Application>Microsoft Office PowerPoint</Application>
  <PresentationFormat>Pokaz na ekranie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Century Schoolbook</vt:lpstr>
      <vt:lpstr>Wingdings</vt:lpstr>
      <vt:lpstr>Wingdings 2</vt:lpstr>
      <vt:lpstr>Wykusz</vt:lpstr>
      <vt:lpstr>Der Specht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Specht</dc:title>
  <dc:creator>oskiw</dc:creator>
  <cp:lastModifiedBy>anetagala92@hotmail.com</cp:lastModifiedBy>
  <cp:revision>4</cp:revision>
  <dcterms:created xsi:type="dcterms:W3CDTF">2018-05-18T06:42:21Z</dcterms:created>
  <dcterms:modified xsi:type="dcterms:W3CDTF">2018-05-18T15:43:17Z</dcterms:modified>
</cp:coreProperties>
</file>