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6804-1ADA-489F-82A6-201E9F5B32E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EE06-EF17-4AB7-A0B2-478C0E5D000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14678" y="2214554"/>
            <a:ext cx="700092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		</a:t>
            </a:r>
            <a:endParaRPr lang="en-US" sz="1600" b="1" i="1" dirty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Größe</a:t>
            </a:r>
            <a:r>
              <a:rPr lang="pl-PL" sz="1600" b="1" i="1" dirty="0"/>
              <a:t> </a:t>
            </a:r>
            <a:r>
              <a:rPr lang="en-US" sz="1600" b="1" i="1" dirty="0" smtClean="0"/>
              <a:t>5-15 mm (</a:t>
            </a:r>
            <a:r>
              <a:rPr lang="en-US" sz="1600" b="1" i="1" dirty="0" smtClean="0"/>
              <a:t>Spannweite</a:t>
            </a:r>
            <a:r>
              <a:rPr lang="en-US" sz="1600" b="1" i="1" dirty="0" smtClean="0"/>
              <a:t>)</a:t>
            </a:r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Geschwindigkeit</a:t>
            </a:r>
            <a:r>
              <a:rPr lang="pl-PL" sz="1600" b="1" i="1" dirty="0" smtClean="0"/>
              <a:t> </a:t>
            </a:r>
            <a:r>
              <a:rPr lang="en-US" sz="1600" b="1" i="1" dirty="0" smtClean="0"/>
              <a:t>bis</a:t>
            </a:r>
            <a:r>
              <a:rPr lang="en-US" sz="1600" b="1" i="1" dirty="0" smtClean="0"/>
              <a:t> 30 km/h</a:t>
            </a:r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Gewicht</a:t>
            </a:r>
            <a:r>
              <a:rPr lang="pl-PL" sz="1600" b="1" i="1" dirty="0" smtClean="0"/>
              <a:t> </a:t>
            </a:r>
            <a:r>
              <a:rPr lang="en-US" sz="1600" b="1" i="1" dirty="0" smtClean="0"/>
              <a:t>nicht</a:t>
            </a:r>
            <a:r>
              <a:rPr lang="en-US" sz="1600" b="1" i="1" dirty="0" smtClean="0"/>
              <a:t> </a:t>
            </a:r>
            <a:r>
              <a:rPr lang="en-US" sz="1600" b="1" i="1" dirty="0" smtClean="0"/>
              <a:t>bekannt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Lebensdauer</a:t>
            </a:r>
            <a:r>
              <a:rPr lang="pl-PL" sz="1600" b="1" i="1" dirty="0" smtClean="0"/>
              <a:t> </a:t>
            </a:r>
            <a:r>
              <a:rPr lang="en-US" sz="1600" b="1" i="1" dirty="0" smtClean="0"/>
              <a:t>etwa</a:t>
            </a:r>
            <a:r>
              <a:rPr lang="en-US" sz="1600" b="1" i="1" dirty="0" smtClean="0"/>
              <a:t> 6 </a:t>
            </a:r>
            <a:r>
              <a:rPr lang="en-US" sz="1600" b="1" i="1" dirty="0" smtClean="0"/>
              <a:t>Wochen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Ernährung</a:t>
            </a:r>
            <a:r>
              <a:rPr lang="en-US" sz="1600" b="1" i="1" dirty="0" smtClean="0"/>
              <a:t>	</a:t>
            </a:r>
            <a:r>
              <a:rPr lang="en-US" sz="1600" b="1" i="1" dirty="0" smtClean="0"/>
              <a:t>Nektar</a:t>
            </a:r>
            <a:r>
              <a:rPr lang="en-US" sz="1600" b="1" i="1" dirty="0" smtClean="0"/>
              <a:t>, Pollen</a:t>
            </a:r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Feinde</a:t>
            </a:r>
            <a:r>
              <a:rPr lang="pl-PL" sz="1600" b="1" i="1" dirty="0" smtClean="0"/>
              <a:t>,</a:t>
            </a:r>
            <a:r>
              <a:rPr lang="en-US" sz="1600" b="1" i="1" dirty="0" smtClean="0"/>
              <a:t>Vögel</a:t>
            </a:r>
            <a:r>
              <a:rPr lang="en-US" sz="1600" b="1" i="1" dirty="0" smtClean="0"/>
              <a:t>, Nager, Reptilien, </a:t>
            </a:r>
            <a:r>
              <a:rPr lang="en-US" sz="1600" b="1" i="1" dirty="0" smtClean="0"/>
              <a:t>Insekten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Lebensraum</a:t>
            </a:r>
            <a:r>
              <a:rPr lang="pl-PL" sz="1600" b="1" i="1" dirty="0" smtClean="0"/>
              <a:t> </a:t>
            </a:r>
            <a:r>
              <a:rPr lang="en-US" sz="1600" b="1" i="1" dirty="0" smtClean="0"/>
              <a:t>weltweit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Ordnung</a:t>
            </a:r>
            <a:r>
              <a:rPr lang="pl-PL" sz="1600" b="1" i="1" dirty="0"/>
              <a:t> </a:t>
            </a:r>
            <a:r>
              <a:rPr lang="en-US" sz="1600" b="1" i="1" dirty="0" smtClean="0"/>
              <a:t>Echte</a:t>
            </a:r>
            <a:r>
              <a:rPr lang="en-US" sz="1600" b="1" i="1" dirty="0" smtClean="0"/>
              <a:t> </a:t>
            </a:r>
            <a:r>
              <a:rPr lang="en-US" sz="1600" b="1" i="1" dirty="0" smtClean="0"/>
              <a:t>Bienen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Familie</a:t>
            </a:r>
            <a:r>
              <a:rPr lang="pl-PL" sz="1600" b="1" i="1" dirty="0" smtClean="0"/>
              <a:t> </a:t>
            </a:r>
            <a:r>
              <a:rPr lang="en-US" sz="1600" b="1" i="1" dirty="0" smtClean="0"/>
              <a:t>Apinae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Unterfamilie</a:t>
            </a:r>
            <a:r>
              <a:rPr lang="pl-PL" sz="1600" b="1" i="1" dirty="0"/>
              <a:t> </a:t>
            </a:r>
            <a:r>
              <a:rPr lang="en-US" sz="1600" b="1" i="1" dirty="0" smtClean="0"/>
              <a:t>Honigbienen</a:t>
            </a:r>
            <a:endParaRPr lang="en-US" sz="1600" b="1" i="1" dirty="0" smtClean="0"/>
          </a:p>
          <a:p>
            <a:r>
              <a:rPr lang="pl-PL" sz="1600" b="1" i="1" dirty="0" smtClean="0"/>
              <a:t>		</a:t>
            </a:r>
            <a:r>
              <a:rPr lang="en-US" sz="1600" b="1" i="1" dirty="0" smtClean="0"/>
              <a:t>Wissenschaftl</a:t>
            </a:r>
            <a:r>
              <a:rPr lang="en-US" sz="1600" b="1" i="1" dirty="0" smtClean="0"/>
              <a:t>. </a:t>
            </a:r>
            <a:endParaRPr lang="de-DE" sz="1600" b="1" i="1" dirty="0"/>
          </a:p>
        </p:txBody>
      </p:sp>
      <p:pic>
        <p:nvPicPr>
          <p:cNvPr id="1026" name="Picture 2" descr="Znalezione obrazy dla zapytania Pszczoła miod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7756"/>
            <a:ext cx="2619393" cy="2105360"/>
          </a:xfrm>
          <a:prstGeom prst="rect">
            <a:avLst/>
          </a:prstGeom>
          <a:noFill/>
        </p:spPr>
      </p:pic>
      <p:pic>
        <p:nvPicPr>
          <p:cNvPr id="1028" name="Picture 4" descr="Znalezione obrazy dla zapytania Pszczoła miod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301" y="3321579"/>
            <a:ext cx="3703319" cy="3107817"/>
          </a:xfrm>
          <a:prstGeom prst="rect">
            <a:avLst/>
          </a:prstGeom>
          <a:noFill/>
        </p:spPr>
      </p:pic>
      <p:sp>
        <p:nvSpPr>
          <p:cNvPr id="1030" name="AutoShape 6" descr="Znalezione obrazy dla zapytania Pszczoła miod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2" name="AutoShape 8" descr="Znalezione obrazy dla zapytania Pszczoła miod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4" name="AutoShape 10" descr="Znalezione obrazy dla zapytania Pszczoła miod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036" name="Picture 12" descr="Znalezione obrazy dla zapytania Pszczoła miod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290"/>
            <a:ext cx="2936894" cy="2357454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2857488" y="285728"/>
            <a:ext cx="371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Honigbiene</a:t>
            </a:r>
            <a:endParaRPr lang="pl-PL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Pokaz na ekranie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9</dc:creator>
  <cp:lastModifiedBy>9</cp:lastModifiedBy>
  <cp:revision>3</cp:revision>
  <dcterms:created xsi:type="dcterms:W3CDTF">2018-05-25T11:13:08Z</dcterms:created>
  <dcterms:modified xsi:type="dcterms:W3CDTF">2018-05-25T11:33:52Z</dcterms:modified>
</cp:coreProperties>
</file>