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" y="0"/>
            <a:ext cx="9141524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95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2999" y="4800600"/>
            <a:ext cx="6858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1810" y="5943600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Jiný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ní 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0659" y="685800"/>
            <a:ext cx="542925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190" y="6583680"/>
            <a:ext cx="9141620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190" y="65836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r>
              <a:rPr lang="cs-CZ" dirty="0" smtClean="0"/>
              <a:t>Šestý</a:t>
            </a:r>
          </a:p>
          <a:p>
            <a:pPr lvl="6"/>
            <a:r>
              <a:rPr lang="cs-CZ" dirty="0" smtClean="0"/>
              <a:t>Sedmý</a:t>
            </a:r>
          </a:p>
          <a:p>
            <a:pPr lvl="7"/>
            <a:r>
              <a:rPr lang="cs-CZ" dirty="0" smtClean="0"/>
              <a:t>Osmý</a:t>
            </a:r>
          </a:p>
          <a:p>
            <a:pPr lvl="8"/>
            <a:r>
              <a:rPr lang="cs-CZ" dirty="0" smtClean="0"/>
              <a:t>Devátý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D309591-1547-4989-9864-6FA7684506E7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E274D3F5-77E4-46E0-86C4-182F01C3B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ri-bohdal.com/foto-rys-ostrovid.php" TargetMode="External"/><Relationship Id="rId2" Type="http://schemas.openxmlformats.org/officeDocument/2006/relationships/hyperlink" Target="http://ursus.cz/velke_selmy/Obecne_info/Obecne_inf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aladix.cz/gallery.php?ido=21536" TargetMode="External"/><Relationship Id="rId4" Type="http://schemas.openxmlformats.org/officeDocument/2006/relationships/hyperlink" Target="http://www.selmy.cz/rys-ostrov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rsus.cz/velke_selmy/Obecne_info/Ze_zivota_selem_clip_image002_0009.gif"/>
          <p:cNvPicPr>
            <a:picLocks noChangeAspect="1" noChangeArrowheads="1"/>
          </p:cNvPicPr>
          <p:nvPr/>
        </p:nvPicPr>
        <p:blipFill>
          <a:blip r:embed="rId2" cstate="print"/>
          <a:srcRect l="8696" t="13272" r="13043" b="11518"/>
          <a:stretch>
            <a:fillRect/>
          </a:stretch>
        </p:blipFill>
        <p:spPr bwMode="auto">
          <a:xfrm>
            <a:off x="7164288" y="332656"/>
            <a:ext cx="1524875" cy="1440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4797152"/>
            <a:ext cx="6858002" cy="1143000"/>
          </a:xfrm>
        </p:spPr>
        <p:txBody>
          <a:bodyPr>
            <a:noAutofit/>
          </a:bodyPr>
          <a:lstStyle/>
          <a:p>
            <a:r>
              <a:rPr lang="cs-CZ" sz="8000" dirty="0" smtClean="0">
                <a:latin typeface="Arial Black" pitchFamily="34" charset="0"/>
              </a:rPr>
              <a:t>Rys ostrovid</a:t>
            </a:r>
            <a:endParaRPr lang="cs-CZ" sz="8000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400" dirty="0" smtClean="0"/>
              <a:t>Jakub Černín</a:t>
            </a:r>
            <a:endParaRPr lang="cs-CZ" sz="14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itchFamily="34" charset="0"/>
              </a:rPr>
              <a:t>Rys ostrovid (</a:t>
            </a:r>
            <a:r>
              <a:rPr lang="cs-CZ" sz="4000" i="1" dirty="0" err="1" smtClean="0">
                <a:latin typeface="Arial Black" pitchFamily="34" charset="0"/>
              </a:rPr>
              <a:t>Lynx</a:t>
            </a:r>
            <a:r>
              <a:rPr lang="cs-CZ" sz="4000" i="1" dirty="0" smtClean="0">
                <a:latin typeface="Arial Black" pitchFamily="34" charset="0"/>
              </a:rPr>
              <a:t> </a:t>
            </a:r>
            <a:r>
              <a:rPr lang="cs-CZ" sz="4000" i="1" dirty="0" err="1" smtClean="0">
                <a:latin typeface="Arial Black" pitchFamily="34" charset="0"/>
              </a:rPr>
              <a:t>lynx</a:t>
            </a:r>
            <a:r>
              <a:rPr lang="cs-CZ" sz="4000" dirty="0" smtClean="0">
                <a:latin typeface="Arial Black" pitchFamily="34" charset="0"/>
              </a:rPr>
              <a:t>)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unsere</a:t>
            </a:r>
            <a:r>
              <a:rPr lang="cs-CZ" sz="2800" dirty="0" smtClean="0"/>
              <a:t> 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wildes</a:t>
            </a:r>
            <a:r>
              <a:rPr lang="cs-CZ" sz="2800" b="1" dirty="0" smtClean="0">
                <a:solidFill>
                  <a:srgbClr val="7030A0"/>
                </a:solidFill>
              </a:rPr>
              <a:t> </a:t>
            </a:r>
            <a:r>
              <a:rPr lang="cs-CZ" sz="2800" b="1" dirty="0" err="1" smtClean="0">
                <a:solidFill>
                  <a:schemeClr val="accent5">
                    <a:lumMod val="50000"/>
                  </a:schemeClr>
                </a:solidFill>
              </a:rPr>
              <a:t>Tier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sehr</a:t>
            </a:r>
            <a:r>
              <a:rPr lang="cs-CZ" sz="2800" dirty="0" smtClean="0"/>
              <a:t>  </a:t>
            </a:r>
            <a:r>
              <a:rPr lang="cs-CZ" sz="2800" b="1" dirty="0" err="1" smtClean="0">
                <a:solidFill>
                  <a:srgbClr val="7030A0"/>
                </a:solidFill>
              </a:rPr>
              <a:t>schüchtern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Licht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Pelz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leise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Raubtier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800" dirty="0" err="1" smtClean="0">
                <a:solidFill>
                  <a:schemeClr val="tx1"/>
                </a:solidFill>
              </a:rPr>
              <a:t>Er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lebt</a:t>
            </a:r>
            <a:r>
              <a:rPr lang="cs-CZ" sz="2800" dirty="0" smtClean="0">
                <a:solidFill>
                  <a:schemeClr val="tx1"/>
                </a:solidFill>
              </a:rPr>
              <a:t> in den </a:t>
            </a:r>
            <a:r>
              <a:rPr lang="cs-CZ" sz="2800" b="1" dirty="0" smtClean="0">
                <a:solidFill>
                  <a:srgbClr val="00B050"/>
                </a:solidFill>
              </a:rPr>
              <a:t>Bergen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und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Forst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(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Šumava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Beskydy</a:t>
            </a:r>
            <a:r>
              <a:rPr lang="cs-CZ" sz="2800" dirty="0" smtClean="0">
                <a:solidFill>
                  <a:schemeClr val="tx1"/>
                </a:solidFill>
              </a:rPr>
              <a:t> ).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002060"/>
              </a:solidFill>
            </a:endParaRPr>
          </a:p>
          <a:p>
            <a:endParaRPr lang="cs-CZ" sz="2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cs-CZ" sz="2800" dirty="0"/>
          </a:p>
        </p:txBody>
      </p:sp>
      <p:pic>
        <p:nvPicPr>
          <p:cNvPr id="17410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 l="28479" t="12945" r="7659" b="6796"/>
          <a:stretch>
            <a:fillRect/>
          </a:stretch>
        </p:blipFill>
        <p:spPr bwMode="auto">
          <a:xfrm>
            <a:off x="5652120" y="1844824"/>
            <a:ext cx="2891935" cy="2422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D810: rys ostrovid, mládě"/>
          <p:cNvPicPr>
            <a:picLocks noChangeAspect="1" noChangeArrowheads="1"/>
          </p:cNvPicPr>
          <p:nvPr/>
        </p:nvPicPr>
        <p:blipFill>
          <a:blip r:embed="rId3" cstate="print"/>
          <a:srcRect l="19320" t="15095" r="2561" b="6916"/>
          <a:stretch>
            <a:fillRect/>
          </a:stretch>
        </p:blipFill>
        <p:spPr bwMode="auto">
          <a:xfrm>
            <a:off x="6156176" y="4293096"/>
            <a:ext cx="2987824" cy="1991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itchFamily="34" charset="0"/>
              </a:rPr>
              <a:t>Zdroje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http://ursus.cz/velke_selmy/Obecne_info/Obecne_info.html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jiri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bohdal.com</a:t>
            </a:r>
            <a:r>
              <a:rPr lang="cs-CZ" dirty="0" smtClean="0">
                <a:hlinkClick r:id="rId3"/>
              </a:rPr>
              <a:t>/foto-rys-ostrovid.</a:t>
            </a:r>
            <a:r>
              <a:rPr lang="cs-CZ" dirty="0" err="1" smtClean="0">
                <a:hlinkClick r:id="rId3"/>
              </a:rPr>
              <a:t>php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selmy.cz</a:t>
            </a:r>
            <a:r>
              <a:rPr lang="cs-CZ" dirty="0" smtClean="0">
                <a:hlinkClick r:id="rId4"/>
              </a:rPr>
              <a:t>/rys-ostrovid/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https://www.paladix.cz/gallery.php?ido=21536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Blue_16x9_TP102895237.potx" id="{0A7C5A3A-35E8-498D-93AA-7A42DAB11DBB}" vid="{373EC15F-7759-41CE-9987-B11D6511F4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tf02895253 příroda</Template>
  <TotalTime>31</TotalTime>
  <Words>59</Words>
  <Application>Microsoft Office PowerPoint</Application>
  <PresentationFormat>Předvádění na obrazovce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Corbel</vt:lpstr>
      <vt:lpstr>Euphemia</vt:lpstr>
      <vt:lpstr>Wingdings</vt:lpstr>
      <vt:lpstr>Banded Design Blue 16x9</vt:lpstr>
      <vt:lpstr>Rys ostrovid</vt:lpstr>
      <vt:lpstr>Rys ostrovid (Lynx lynx)</vt:lpstr>
      <vt:lpstr>Zdroje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Rys ostrovid</dc:title>
  <dc:creator>Kuba</dc:creator>
  <cp:lastModifiedBy>Zuzana Václavíková</cp:lastModifiedBy>
  <cp:revision>7</cp:revision>
  <dcterms:created xsi:type="dcterms:W3CDTF">2018-04-20T19:09:10Z</dcterms:created>
  <dcterms:modified xsi:type="dcterms:W3CDTF">2018-05-04T07:24:23Z</dcterms:modified>
</cp:coreProperties>
</file>