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2A231-7EBF-4C60-A833-2947DA99AFFD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44C1-333A-4795-B58F-666F864A970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44C1-333A-4795-B58F-666F864A9704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CF7F-BE6E-4C2C-8FD0-DEC292610C72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03EC-D30F-483C-9743-449D76ACC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1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CF7F-BE6E-4C2C-8FD0-DEC292610C72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03EC-D30F-483C-9743-449D76ACC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8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CF7F-BE6E-4C2C-8FD0-DEC292610C72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03EC-D30F-483C-9743-449D76ACC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63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459737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CF7F-BE6E-4C2C-8FD0-DEC292610C72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03EC-D30F-483C-9743-449D76ACC0C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4772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CF7F-BE6E-4C2C-8FD0-DEC292610C72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03EC-D30F-483C-9743-449D76ACC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666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CF7F-BE6E-4C2C-8FD0-DEC292610C72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03EC-D30F-483C-9743-449D76ACC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720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CF7F-BE6E-4C2C-8FD0-DEC292610C72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03EC-D30F-483C-9743-449D76ACC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607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CF7F-BE6E-4C2C-8FD0-DEC292610C72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03EC-D30F-483C-9743-449D76ACC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544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CF7F-BE6E-4C2C-8FD0-DEC292610C72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03EC-D30F-483C-9743-449D76ACC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4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CF7F-BE6E-4C2C-8FD0-DEC292610C72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03EC-D30F-483C-9743-449D76ACC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65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CF7F-BE6E-4C2C-8FD0-DEC292610C72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03EC-D30F-483C-9743-449D76ACC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50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CF7F-BE6E-4C2C-8FD0-DEC292610C72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03EC-D30F-483C-9743-449D76ACC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81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CF7F-BE6E-4C2C-8FD0-DEC292610C72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03EC-D30F-483C-9743-449D76ACC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29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CF7F-BE6E-4C2C-8FD0-DEC292610C72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03EC-D30F-483C-9743-449D76ACC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93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CF7F-BE6E-4C2C-8FD0-DEC292610C72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03EC-D30F-483C-9743-449D76ACC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42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CF7F-BE6E-4C2C-8FD0-DEC292610C72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03EC-D30F-483C-9743-449D76ACC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89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CF7F-BE6E-4C2C-8FD0-DEC292610C72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03EC-D30F-483C-9743-449D76ACC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15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6D8CF7F-BE6E-4C2C-8FD0-DEC292610C72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603EC-D30F-483C-9743-449D76ACC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358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Mlok_skvrnit%C3%BD" TargetMode="External"/><Relationship Id="rId2" Type="http://schemas.openxmlformats.org/officeDocument/2006/relationships/hyperlink" Target="https://www.biolib.cz/cz/image/id37895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katelevize.cz/porady/10219804702-prezili-rok-2000/213382557390003-skryty-zivot-mlok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488832" cy="2448272"/>
          </a:xfrm>
        </p:spPr>
        <p:txBody>
          <a:bodyPr/>
          <a:lstStyle/>
          <a:p>
            <a:r>
              <a:rPr lang="cs-CZ" sz="8000" dirty="0" smtClean="0">
                <a:latin typeface="Arial Black" pitchFamily="34" charset="0"/>
              </a:rPr>
              <a:t>Mlok Skvrnitý</a:t>
            </a:r>
            <a:endParaRPr lang="cs-CZ" sz="8000" dirty="0"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516216" y="2636912"/>
            <a:ext cx="1617316" cy="379812"/>
          </a:xfrm>
        </p:spPr>
        <p:txBody>
          <a:bodyPr>
            <a:normAutofit/>
          </a:bodyPr>
          <a:lstStyle/>
          <a:p>
            <a:pPr algn="r"/>
            <a:r>
              <a:rPr lang="cs-CZ" sz="1800" dirty="0" smtClean="0"/>
              <a:t>Daniel </a:t>
            </a:r>
            <a:r>
              <a:rPr lang="cs-CZ" sz="1800" dirty="0" err="1" smtClean="0"/>
              <a:t>Surý</a:t>
            </a:r>
            <a:endParaRPr lang="cs-CZ" sz="1800" dirty="0"/>
          </a:p>
        </p:txBody>
      </p:sp>
      <p:pic>
        <p:nvPicPr>
          <p:cNvPr id="30722" name="Picture 2" descr="Salamandra salamandra - mlok skvrnitý"/>
          <p:cNvPicPr>
            <a:picLocks noChangeAspect="1" noChangeArrowheads="1"/>
          </p:cNvPicPr>
          <p:nvPr/>
        </p:nvPicPr>
        <p:blipFill>
          <a:blip r:embed="rId3" cstate="print"/>
          <a:srcRect l="10229" t="12746" b="8227"/>
          <a:stretch>
            <a:fillRect/>
          </a:stretch>
        </p:blipFill>
        <p:spPr bwMode="auto">
          <a:xfrm>
            <a:off x="1187624" y="3356992"/>
            <a:ext cx="4680521" cy="2755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Black" pitchFamily="34" charset="0"/>
              </a:rPr>
              <a:t>Mlok Skvrnitý </a:t>
            </a:r>
            <a:r>
              <a:rPr lang="cs-CZ" sz="2800" dirty="0" smtClean="0"/>
              <a:t>(</a:t>
            </a:r>
            <a:r>
              <a:rPr lang="cs-CZ" sz="2800" i="1" dirty="0" smtClean="0"/>
              <a:t>Salamandra </a:t>
            </a:r>
            <a:r>
              <a:rPr lang="cs-CZ" sz="2800" i="1" dirty="0" err="1" smtClean="0"/>
              <a:t>salamandra</a:t>
            </a:r>
            <a:r>
              <a:rPr lang="cs-CZ" sz="2800" dirty="0" smtClean="0"/>
              <a:t>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Er</a:t>
            </a:r>
            <a:r>
              <a:rPr lang="cs-CZ" sz="3200" dirty="0" smtClean="0"/>
              <a:t> </a:t>
            </a:r>
            <a:r>
              <a:rPr lang="cs-CZ" sz="3200" dirty="0" err="1" smtClean="0"/>
              <a:t>ist</a:t>
            </a:r>
            <a:r>
              <a:rPr lang="cs-CZ" sz="3200" dirty="0" smtClean="0"/>
              <a:t> </a:t>
            </a:r>
            <a:r>
              <a:rPr lang="de-DE" sz="3200" b="1" dirty="0" smtClean="0">
                <a:solidFill>
                  <a:srgbClr val="92D050"/>
                </a:solidFill>
              </a:rPr>
              <a:t>geschützt</a:t>
            </a:r>
            <a:endParaRPr lang="cs-CZ" sz="3200" b="1" dirty="0" smtClean="0">
              <a:solidFill>
                <a:srgbClr val="92D050"/>
              </a:solidFill>
            </a:endParaRPr>
          </a:p>
          <a:p>
            <a:r>
              <a:rPr lang="cs-CZ" sz="3200" dirty="0" err="1" smtClean="0"/>
              <a:t>Er</a:t>
            </a:r>
            <a:r>
              <a:rPr lang="cs-CZ" sz="3200" dirty="0" smtClean="0"/>
              <a:t> </a:t>
            </a:r>
            <a:r>
              <a:rPr lang="cs-CZ" sz="3200" dirty="0" err="1" smtClean="0"/>
              <a:t>lebt</a:t>
            </a:r>
            <a:r>
              <a:rPr lang="cs-CZ" sz="3200" dirty="0" smtClean="0"/>
              <a:t> in den </a:t>
            </a:r>
            <a:r>
              <a:rPr lang="cs-CZ" sz="3200" b="1" dirty="0" err="1" smtClean="0">
                <a:solidFill>
                  <a:srgbClr val="92D050"/>
                </a:solidFill>
              </a:rPr>
              <a:t>Wald</a:t>
            </a:r>
            <a:endParaRPr lang="cs-CZ" sz="3200" b="1" dirty="0" smtClean="0">
              <a:solidFill>
                <a:srgbClr val="92D050"/>
              </a:solidFill>
            </a:endParaRPr>
          </a:p>
          <a:p>
            <a:r>
              <a:rPr lang="cs-CZ" sz="3200" dirty="0" err="1" smtClean="0"/>
              <a:t>Er</a:t>
            </a:r>
            <a:r>
              <a:rPr lang="cs-CZ" sz="3200" dirty="0" smtClean="0"/>
              <a:t> </a:t>
            </a:r>
            <a:r>
              <a:rPr lang="cs-CZ" sz="3200" dirty="0" err="1" smtClean="0"/>
              <a:t>ist</a:t>
            </a:r>
            <a:r>
              <a:rPr lang="cs-CZ" sz="3200" dirty="0" smtClean="0"/>
              <a:t> </a:t>
            </a:r>
            <a:r>
              <a:rPr lang="cs-CZ" sz="3200" b="1" dirty="0" err="1" smtClean="0">
                <a:solidFill>
                  <a:srgbClr val="92D050"/>
                </a:solidFill>
              </a:rPr>
              <a:t>schwarz</a:t>
            </a:r>
            <a:r>
              <a:rPr lang="cs-CZ" sz="3200" dirty="0" smtClean="0"/>
              <a:t> </a:t>
            </a:r>
            <a:r>
              <a:rPr lang="cs-CZ" sz="3200" dirty="0" err="1" smtClean="0"/>
              <a:t>und</a:t>
            </a:r>
            <a:r>
              <a:rPr lang="cs-CZ" sz="3200" dirty="0" smtClean="0"/>
              <a:t> </a:t>
            </a:r>
            <a:r>
              <a:rPr lang="cs-CZ" sz="3200" b="1" dirty="0" err="1" smtClean="0">
                <a:solidFill>
                  <a:srgbClr val="92D050"/>
                </a:solidFill>
              </a:rPr>
              <a:t>Gelb</a:t>
            </a:r>
            <a:endParaRPr lang="cs-CZ" sz="3200" b="1" dirty="0" smtClean="0">
              <a:solidFill>
                <a:srgbClr val="92D050"/>
              </a:solidFill>
            </a:endParaRPr>
          </a:p>
          <a:p>
            <a:r>
              <a:rPr lang="cs-CZ" sz="3200" dirty="0" err="1" smtClean="0"/>
              <a:t>Er</a:t>
            </a:r>
            <a:r>
              <a:rPr lang="cs-CZ" sz="3200" dirty="0" smtClean="0"/>
              <a:t> </a:t>
            </a:r>
            <a:r>
              <a:rPr lang="cs-CZ" sz="3200" dirty="0" err="1" smtClean="0"/>
              <a:t>ist</a:t>
            </a:r>
            <a:r>
              <a:rPr lang="cs-CZ" sz="3200" dirty="0" smtClean="0"/>
              <a:t> </a:t>
            </a:r>
            <a:r>
              <a:rPr lang="cs-CZ" sz="3200" b="1" dirty="0" err="1" smtClean="0">
                <a:solidFill>
                  <a:srgbClr val="92D050"/>
                </a:solidFill>
              </a:rPr>
              <a:t>nachts</a:t>
            </a:r>
            <a:r>
              <a:rPr lang="cs-CZ" sz="3200" b="1" dirty="0" smtClean="0">
                <a:solidFill>
                  <a:srgbClr val="92D050"/>
                </a:solidFill>
              </a:rPr>
              <a:t> aktiv</a:t>
            </a:r>
          </a:p>
          <a:p>
            <a:r>
              <a:rPr lang="cs-CZ" sz="3200" dirty="0" err="1" smtClean="0"/>
              <a:t>Er</a:t>
            </a:r>
            <a:r>
              <a:rPr lang="cs-CZ" sz="3200" dirty="0" smtClean="0"/>
              <a:t> </a:t>
            </a:r>
            <a:r>
              <a:rPr lang="cs-CZ" sz="3200" dirty="0" err="1" smtClean="0"/>
              <a:t>ist</a:t>
            </a:r>
            <a:r>
              <a:rPr lang="cs-CZ" sz="3200" dirty="0" smtClean="0"/>
              <a:t> </a:t>
            </a:r>
            <a:r>
              <a:rPr lang="cs-CZ" sz="3200" b="1" dirty="0" err="1" smtClean="0">
                <a:solidFill>
                  <a:srgbClr val="92D050"/>
                </a:solidFill>
              </a:rPr>
              <a:t>giftig</a:t>
            </a:r>
            <a:endParaRPr lang="cs-CZ" sz="3200" b="1" dirty="0" smtClean="0">
              <a:solidFill>
                <a:srgbClr val="92D050"/>
              </a:solidFill>
            </a:endParaRPr>
          </a:p>
          <a:p>
            <a:endParaRPr lang="cs-CZ" sz="3200" dirty="0" smtClean="0"/>
          </a:p>
          <a:p>
            <a:endParaRPr lang="cs-CZ" sz="3200" dirty="0" smtClean="0"/>
          </a:p>
          <a:p>
            <a:pPr>
              <a:buNone/>
            </a:pPr>
            <a:endParaRPr lang="cs-CZ" sz="3200" b="1" dirty="0">
              <a:solidFill>
                <a:srgbClr val="92D050"/>
              </a:solidFill>
            </a:endParaRPr>
          </a:p>
        </p:txBody>
      </p:sp>
      <p:pic>
        <p:nvPicPr>
          <p:cNvPr id="33794" name="Picture 2" descr="Evropské rozšíření mloka skvrnitého (zeleně)."/>
          <p:cNvPicPr>
            <a:picLocks noChangeAspect="1" noChangeArrowheads="1"/>
          </p:cNvPicPr>
          <p:nvPr/>
        </p:nvPicPr>
        <p:blipFill>
          <a:blip r:embed="rId2" cstate="print"/>
          <a:srcRect l="5160" t="22861" r="15714" b="17699"/>
          <a:stretch>
            <a:fillRect/>
          </a:stretch>
        </p:blipFill>
        <p:spPr bwMode="auto">
          <a:xfrm>
            <a:off x="4860032" y="4293096"/>
            <a:ext cx="3461922" cy="1956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.ceskatelevize.cz/program/porady/10219804702/foto09/213382557390003_gal1_02.jpg?13808823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94080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https://www.biolib.cz/cz/image/id37895/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https://cs.wikipedia.org/wiki/Mlok_skvrnit%C3%BD#/media/File:SalamandraSalamandraMap.png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ceskatelevize.cz</a:t>
            </a:r>
            <a:r>
              <a:rPr lang="cs-CZ" dirty="0" smtClean="0">
                <a:hlinkClick r:id="rId4"/>
              </a:rPr>
              <a:t>/porady/10219804702-</a:t>
            </a:r>
            <a:r>
              <a:rPr lang="cs-CZ" dirty="0" err="1" smtClean="0">
                <a:hlinkClick r:id="rId4"/>
              </a:rPr>
              <a:t>prezili</a:t>
            </a:r>
            <a:r>
              <a:rPr lang="cs-CZ" dirty="0" smtClean="0">
                <a:hlinkClick r:id="rId4"/>
              </a:rPr>
              <a:t>-rok-2000/213382557390003-skryty-</a:t>
            </a:r>
            <a:r>
              <a:rPr lang="cs-CZ" dirty="0" err="1" smtClean="0">
                <a:hlinkClick r:id="rId4"/>
              </a:rPr>
              <a:t>zivot</a:t>
            </a:r>
            <a:r>
              <a:rPr lang="cs-CZ" dirty="0" smtClean="0">
                <a:hlinkClick r:id="rId4"/>
              </a:rPr>
              <a:t>-mloku/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tf00001029</Template>
  <TotalTime>23</TotalTime>
  <Words>45</Words>
  <Application>Microsoft Office PowerPoint</Application>
  <PresentationFormat>Předvádění na obrazovce (4:3)</PresentationFormat>
  <Paragraphs>15</Paragraphs>
  <Slides>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Century Gothic</vt:lpstr>
      <vt:lpstr>Wingdings 3</vt:lpstr>
      <vt:lpstr>Ion</vt:lpstr>
      <vt:lpstr>Mlok Skvrnitý</vt:lpstr>
      <vt:lpstr>Mlok Skvrnitý (Salamandra salamandra)</vt:lpstr>
      <vt:lpstr>Prezentace aplikace PowerPoint</vt:lpstr>
      <vt:lpstr>Zdroje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Mlok Skvrnitý</dc:title>
  <dc:creator>Kuba</dc:creator>
  <cp:lastModifiedBy>Zuzana Václavíková</cp:lastModifiedBy>
  <cp:revision>3</cp:revision>
  <dcterms:created xsi:type="dcterms:W3CDTF">2018-04-25T18:45:16Z</dcterms:created>
  <dcterms:modified xsi:type="dcterms:W3CDTF">2018-05-04T07:26:21Z</dcterms:modified>
</cp:coreProperties>
</file>