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2D772F62-0F3D-4E72-ABF0-EAA6F7098463}">
          <p14:sldIdLst>
            <p14:sldId id="256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98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29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2073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073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1546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14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748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70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82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001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30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71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70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26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3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25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DF95F-F78E-4FED-80F4-3EFEDDAA82B9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ADF9D5-7EEB-43D2-A3B7-222C03EBC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68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" TargetMode="External"/><Relationship Id="rId2" Type="http://schemas.openxmlformats.org/officeDocument/2006/relationships/hyperlink" Target="https://cs.wikipedia.org/wiki/Hlavn%C3%AD_stran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ranslate.google.cz/?hl=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1609458" y="1770711"/>
            <a:ext cx="663515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Geschützte Tiere</a:t>
            </a:r>
            <a:endParaRPr kumimoji="0" lang="de-DE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Tereza Hozová, Bára Nováková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6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Gefleckter</a:t>
            </a:r>
            <a:r>
              <a:rPr lang="cs-CZ" dirty="0" smtClean="0"/>
              <a:t> </a:t>
            </a:r>
            <a:r>
              <a:rPr lang="cs-CZ" dirty="0" err="1" smtClean="0"/>
              <a:t>Lachs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9686" y="2194772"/>
            <a:ext cx="8596668" cy="3880773"/>
          </a:xfrm>
        </p:spPr>
        <p:txBody>
          <a:bodyPr/>
          <a:lstStyle/>
          <a:p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robustere</a:t>
            </a:r>
            <a:r>
              <a:rPr lang="cs-CZ" dirty="0" smtClean="0"/>
              <a:t> </a:t>
            </a:r>
            <a:r>
              <a:rPr lang="cs-CZ" dirty="0" err="1" smtClean="0"/>
              <a:t>Amphibie</a:t>
            </a:r>
            <a:r>
              <a:rPr lang="cs-CZ" dirty="0" smtClean="0"/>
              <a:t> von </a:t>
            </a:r>
            <a:r>
              <a:rPr lang="cs-CZ" dirty="0" err="1" smtClean="0"/>
              <a:t>länglicher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kurzen</a:t>
            </a:r>
            <a:r>
              <a:rPr lang="cs-CZ" dirty="0" smtClean="0"/>
              <a:t> </a:t>
            </a:r>
            <a:r>
              <a:rPr lang="cs-CZ" dirty="0" err="1" smtClean="0"/>
              <a:t>Gliedmassen</a:t>
            </a:r>
            <a:endParaRPr lang="cs-CZ" dirty="0" smtClean="0"/>
          </a:p>
          <a:p>
            <a:r>
              <a:rPr lang="cs-CZ" dirty="0" smtClean="0"/>
              <a:t>Es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nur</a:t>
            </a:r>
            <a:r>
              <a:rPr lang="cs-CZ" dirty="0" smtClean="0"/>
              <a:t> </a:t>
            </a:r>
            <a:r>
              <a:rPr lang="cs-CZ" dirty="0" err="1" smtClean="0"/>
              <a:t>Feuchtwaldgebiete</a:t>
            </a:r>
            <a:endParaRPr lang="cs-CZ" dirty="0" smtClean="0"/>
          </a:p>
          <a:p>
            <a:r>
              <a:rPr lang="cs-CZ" dirty="0" smtClean="0"/>
              <a:t>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nachts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in der </a:t>
            </a:r>
            <a:r>
              <a:rPr lang="cs-CZ" dirty="0" err="1" smtClean="0"/>
              <a:t>Dämmerung</a:t>
            </a:r>
            <a:r>
              <a:rPr lang="cs-CZ" dirty="0" smtClean="0"/>
              <a:t> aktiv</a:t>
            </a:r>
          </a:p>
          <a:p>
            <a:r>
              <a:rPr lang="cs-CZ" dirty="0" err="1" smtClean="0"/>
              <a:t>Milch</a:t>
            </a:r>
            <a:r>
              <a:rPr lang="cs-CZ" dirty="0" smtClean="0"/>
              <a:t> </a:t>
            </a:r>
            <a:r>
              <a:rPr lang="cs-CZ" dirty="0" err="1" smtClean="0"/>
              <a:t>zeichnet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durch </a:t>
            </a:r>
            <a:r>
              <a:rPr lang="cs-CZ" dirty="0" err="1" smtClean="0"/>
              <a:t>ihre</a:t>
            </a:r>
            <a:r>
              <a:rPr lang="cs-CZ" dirty="0" smtClean="0"/>
              <a:t> </a:t>
            </a:r>
            <a:r>
              <a:rPr lang="cs-CZ" dirty="0" err="1" smtClean="0"/>
              <a:t>langsame</a:t>
            </a:r>
            <a:r>
              <a:rPr lang="cs-CZ" dirty="0" smtClean="0"/>
              <a:t> </a:t>
            </a:r>
            <a:r>
              <a:rPr lang="cs-CZ" dirty="0" err="1" smtClean="0"/>
              <a:t>Bewegung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375" y="2883848"/>
            <a:ext cx="3631013" cy="266652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189" y="3968488"/>
            <a:ext cx="3652832" cy="260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9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Adler </a:t>
            </a:r>
            <a:r>
              <a:rPr lang="cs-CZ" dirty="0" err="1" smtClean="0"/>
              <a:t>felsig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Der </a:t>
            </a:r>
            <a:r>
              <a:rPr lang="cs-CZ" dirty="0" err="1" smtClean="0"/>
              <a:t>grösste</a:t>
            </a:r>
            <a:r>
              <a:rPr lang="cs-CZ" dirty="0" smtClean="0"/>
              <a:t> </a:t>
            </a:r>
            <a:r>
              <a:rPr lang="cs-CZ" dirty="0" err="1" smtClean="0"/>
              <a:t>Raubvogel</a:t>
            </a:r>
            <a:r>
              <a:rPr lang="cs-CZ" dirty="0" smtClean="0"/>
              <a:t>, der in der </a:t>
            </a:r>
            <a:r>
              <a:rPr lang="cs-CZ" dirty="0" err="1" smtClean="0"/>
              <a:t>Tschechieschen</a:t>
            </a:r>
            <a:r>
              <a:rPr lang="cs-CZ" dirty="0" smtClean="0"/>
              <a:t> Republik </a:t>
            </a:r>
            <a:r>
              <a:rPr lang="cs-CZ" dirty="0" err="1" smtClean="0"/>
              <a:t>lebt</a:t>
            </a:r>
            <a:endParaRPr lang="cs-CZ" dirty="0" smtClean="0"/>
          </a:p>
          <a:p>
            <a:r>
              <a:rPr lang="cs-CZ" dirty="0" smtClean="0"/>
              <a:t>Der </a:t>
            </a:r>
            <a:r>
              <a:rPr lang="cs-CZ" dirty="0" err="1" smtClean="0"/>
              <a:t>Steinadler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robuster</a:t>
            </a:r>
            <a:r>
              <a:rPr lang="cs-CZ" dirty="0" smtClean="0"/>
              <a:t> </a:t>
            </a:r>
            <a:r>
              <a:rPr lang="cs-CZ" dirty="0" err="1" smtClean="0"/>
              <a:t>langschwänziger</a:t>
            </a:r>
            <a:r>
              <a:rPr lang="cs-CZ" dirty="0" smtClean="0"/>
              <a:t> Vogel</a:t>
            </a:r>
          </a:p>
          <a:p>
            <a:r>
              <a:rPr lang="cs-CZ" dirty="0" err="1" smtClean="0"/>
              <a:t>Lebt</a:t>
            </a:r>
            <a:r>
              <a:rPr lang="cs-CZ" dirty="0" smtClean="0"/>
              <a:t> in </a:t>
            </a:r>
            <a:r>
              <a:rPr lang="cs-CZ" dirty="0" err="1" smtClean="0"/>
              <a:t>Bergregionen</a:t>
            </a:r>
            <a:r>
              <a:rPr lang="cs-CZ" dirty="0" smtClean="0"/>
              <a:t>, </a:t>
            </a:r>
            <a:r>
              <a:rPr lang="cs-CZ" dirty="0" err="1" smtClean="0"/>
              <a:t>Halbwüsten</a:t>
            </a:r>
            <a:r>
              <a:rPr lang="cs-CZ" dirty="0" smtClean="0"/>
              <a:t> </a:t>
            </a:r>
            <a:r>
              <a:rPr lang="cs-CZ" dirty="0" err="1" smtClean="0"/>
              <a:t>Weisen</a:t>
            </a:r>
            <a:r>
              <a:rPr lang="cs-CZ" dirty="0" smtClean="0"/>
              <a:t> oder </a:t>
            </a:r>
            <a:r>
              <a:rPr lang="cs-CZ" dirty="0" err="1" smtClean="0"/>
              <a:t>Feldern</a:t>
            </a:r>
            <a:endParaRPr lang="cs-CZ" dirty="0" smtClean="0"/>
          </a:p>
          <a:p>
            <a:r>
              <a:rPr lang="cs-CZ" dirty="0" smtClean="0"/>
              <a:t>Er 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sehr</a:t>
            </a:r>
            <a:r>
              <a:rPr lang="cs-CZ" dirty="0" smtClean="0"/>
              <a:t> </a:t>
            </a:r>
            <a:r>
              <a:rPr lang="cs-CZ" dirty="0" err="1" smtClean="0"/>
              <a:t>gutes</a:t>
            </a:r>
            <a:r>
              <a:rPr lang="cs-CZ" dirty="0" smtClean="0"/>
              <a:t> </a:t>
            </a:r>
            <a:r>
              <a:rPr lang="cs-CZ" dirty="0" err="1" smtClean="0"/>
              <a:t>Auge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069" y="3455839"/>
            <a:ext cx="4381166" cy="318851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47" y="4354537"/>
            <a:ext cx="2982482" cy="198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65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Quellen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cs.wikipedia.org/wiki/Hlavn%C3%AD_strana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https://www.google.com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4"/>
              </a:rPr>
              <a:t>https://translate.google.cz/?</a:t>
            </a:r>
            <a:r>
              <a:rPr lang="cs-CZ" dirty="0" smtClean="0">
                <a:hlinkClick r:id="rId4"/>
              </a:rPr>
              <a:t>hl=cs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010302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85</Words>
  <Application>Microsoft Office PowerPoint</Application>
  <PresentationFormat>Širokoúhlá obrazovka</PresentationFormat>
  <Paragraphs>16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 Unicode MS</vt:lpstr>
      <vt:lpstr>Arial</vt:lpstr>
      <vt:lpstr>Trebuchet MS</vt:lpstr>
      <vt:lpstr>Wingdings 3</vt:lpstr>
      <vt:lpstr>Faseta</vt:lpstr>
      <vt:lpstr>Geschützte Tiere</vt:lpstr>
      <vt:lpstr>Gefleckter Lachs</vt:lpstr>
      <vt:lpstr>Adler felsig</vt:lpstr>
      <vt:lpstr>Quellen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Geschützte Tiere</dc:title>
  <dc:creator>HP</dc:creator>
  <cp:lastModifiedBy>Zuzana Václavíková</cp:lastModifiedBy>
  <cp:revision>5</cp:revision>
  <dcterms:created xsi:type="dcterms:W3CDTF">2018-04-24T14:31:28Z</dcterms:created>
  <dcterms:modified xsi:type="dcterms:W3CDTF">2018-05-04T08:09:05Z</dcterms:modified>
</cp:coreProperties>
</file>