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8"/>
  </p:notesMasterIdLst>
  <p:handoutMasterIdLst>
    <p:handoutMasterId r:id="rId9"/>
  </p:handoutMasterIdLst>
  <p:sldIdLst>
    <p:sldId id="257" r:id="rId5"/>
    <p:sldId id="262" r:id="rId6"/>
    <p:sldId id="263" r:id="rId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79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E5E92F-C4CA-45CB-B987-9C8AA56F293F}" type="datetime1">
              <a:rPr lang="cs-CZ" smtClean="0"/>
              <a:t>04.05.2018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F59186-6CE2-4077-ACF9-A75BDDB22B64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cs-CZ" noProof="0"/>
              <a:t>Kliknutím můžete upravit styl předlohy.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F98ED4C5-0646-447A-8EB8-76764733D294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683DA843-631E-4B3D-B66B-0E5E29C66FF5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1F67A0F-BFEA-44A3-800D-C0FCD87F815C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24D93EED-32DF-4165-B35D-E3508D152D6B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53A61272-8CAF-4044-8F7D-81C4E5BB03A7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040ADBD-270C-492A-80A7-8FEBDC2F78EA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E137A4D-BC09-499D-949E-E5C4EC761036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28DBDF6-AF2A-4134-B37A-B6C71B20EFDE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9BAAD732-5F02-4A10-99F0-6A32E9A55B9E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  <a:p>
            <a:pPr lvl="1" rtl="0" eaLnBrk="1" latinLnBrk="0" hangingPunct="1"/>
            <a:r>
              <a:rPr lang="cs-CZ" noProof="0"/>
              <a:t>Druhá úroveň</a:t>
            </a:r>
          </a:p>
          <a:p>
            <a:pPr lvl="2" rtl="0" eaLnBrk="1" latinLnBrk="0" hangingPunct="1"/>
            <a:r>
              <a:rPr lang="cs-CZ" noProof="0"/>
              <a:t>Třetí úroveň</a:t>
            </a:r>
          </a:p>
          <a:p>
            <a:pPr lvl="3" rtl="0" eaLnBrk="1" latinLnBrk="0" hangingPunct="1"/>
            <a:r>
              <a:rPr lang="cs-CZ" noProof="0"/>
              <a:t>Čtvrtá úroveň</a:t>
            </a:r>
          </a:p>
          <a:p>
            <a:pPr lvl="4" rtl="0" eaLnBrk="1" latinLnBrk="0" hangingPunct="1"/>
            <a:r>
              <a:rPr lang="cs-CZ" noProof="0"/>
              <a:t>Pátá úroveň</a:t>
            </a:r>
            <a:endParaRPr kumimoji="0"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FC15C690-1224-4D2D-A5CE-E3C11E6901EC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Obdélní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cs-CZ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cs-CZ" noProof="0"/>
              <a:t>Kliknutím na ikonu přidáte obrázek.</a:t>
            </a:r>
            <a:endParaRPr kumimoji="0" lang="cs-CZ" noProof="0" dirty="0"/>
          </a:p>
        </p:txBody>
      </p:sp>
      <p:sp>
        <p:nvSpPr>
          <p:cNvPr id="9" name="Obdélník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10" name="Obdélník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cs-CZ" sz="1800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CC834C6-3279-4E6D-95E5-CFADB1EEB8C2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Obdélník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5" name="Obdélník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cs-CZ" sz="1800" noProof="0" dirty="0"/>
            </a:p>
          </p:txBody>
        </p:sp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Zástupný symbol pro nadpis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17" name="Zástupný symbol pro text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cs-CZ" noProof="0" dirty="0"/>
              <a:t>Kliknutím můžete upravit styly předlohy textu.</a:t>
            </a:r>
          </a:p>
          <a:p>
            <a:pPr lvl="1" rtl="0" eaLnBrk="1" latinLnBrk="0" hangingPunct="1"/>
            <a:r>
              <a:rPr lang="cs-CZ" noProof="0" dirty="0"/>
              <a:t>Druhá úroveň</a:t>
            </a:r>
          </a:p>
          <a:p>
            <a:pPr lvl="2" rtl="0" eaLnBrk="1" latinLnBrk="0" hangingPunct="1"/>
            <a:r>
              <a:rPr lang="cs-CZ" noProof="0" dirty="0"/>
              <a:t>Třetí úroveň</a:t>
            </a:r>
          </a:p>
          <a:p>
            <a:pPr lvl="3" rtl="0" eaLnBrk="1" latinLnBrk="0" hangingPunct="1"/>
            <a:r>
              <a:rPr lang="cs-CZ" noProof="0" dirty="0"/>
              <a:t>Čtvrtá úroveň</a:t>
            </a:r>
          </a:p>
          <a:p>
            <a:pPr lvl="4" rtl="0" eaLnBrk="1" latinLnBrk="0" hangingPunct="1"/>
            <a:r>
              <a:rPr lang="cs-CZ" noProof="0" dirty="0"/>
              <a:t>Pátá úroveň</a:t>
            </a:r>
          </a:p>
        </p:txBody>
      </p:sp>
      <p:sp>
        <p:nvSpPr>
          <p:cNvPr id="18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83166F70-7B8A-41E1-8814-9D3295330B59}" type="datetime1">
              <a:rPr lang="cs-CZ" noProof="0" smtClean="0"/>
              <a:t>04.05.2018</a:t>
            </a:fld>
            <a:endParaRPr lang="cs-CZ" noProof="0" dirty="0"/>
          </a:p>
        </p:txBody>
      </p:sp>
      <p:sp>
        <p:nvSpPr>
          <p:cNvPr id="19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cs-CZ" noProof="0" dirty="0"/>
              <a:t>Přidejte zápatí.</a:t>
            </a:r>
          </a:p>
        </p:txBody>
      </p:sp>
      <p:sp>
        <p:nvSpPr>
          <p:cNvPr id="20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lnSpc>
          <a:spcPts val="4500"/>
        </a:lnSpc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vzvirat.cz/zvire/2800-netopyr-brvit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NETOPÝR BRVITÝ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chemeClr val="tx1"/>
                </a:solidFill>
              </a:rPr>
              <a:t>WIMPERFLEDERMAUS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81AE1-DB30-440B-8717-C62C6CD15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Wimperfledermaus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2D022C-442A-40AA-B301-A4C9545C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In der </a:t>
            </a:r>
            <a:r>
              <a:rPr lang="cs-CZ" sz="2400" dirty="0" err="1">
                <a:solidFill>
                  <a:schemeClr val="tx1"/>
                </a:solidFill>
              </a:rPr>
              <a:t>Tschechien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ist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diese</a:t>
            </a:r>
            <a:r>
              <a:rPr lang="cs-CZ" sz="2400" dirty="0">
                <a:solidFill>
                  <a:schemeClr val="tx1"/>
                </a:solidFill>
              </a:rPr>
              <a:t> Art </a:t>
            </a:r>
            <a:r>
              <a:rPr lang="cs-CZ" sz="2400" dirty="0" err="1">
                <a:solidFill>
                  <a:schemeClr val="tx1"/>
                </a:solidFill>
              </a:rPr>
              <a:t>gefährdet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  <a:p>
            <a:r>
              <a:rPr lang="cs-CZ" sz="2400" dirty="0">
                <a:solidFill>
                  <a:schemeClr val="tx1"/>
                </a:solidFill>
              </a:rPr>
              <a:t>Er </a:t>
            </a:r>
            <a:r>
              <a:rPr lang="cs-CZ" sz="2400" dirty="0" err="1">
                <a:solidFill>
                  <a:schemeClr val="tx1"/>
                </a:solidFill>
              </a:rPr>
              <a:t>lebt</a:t>
            </a:r>
            <a:r>
              <a:rPr lang="cs-CZ" sz="2400" dirty="0">
                <a:solidFill>
                  <a:schemeClr val="tx1"/>
                </a:solidFill>
              </a:rPr>
              <a:t> in </a:t>
            </a:r>
            <a:r>
              <a:rPr lang="cs-CZ" sz="2400" dirty="0" err="1">
                <a:solidFill>
                  <a:schemeClr val="tx1"/>
                </a:solidFill>
              </a:rPr>
              <a:t>Böhmen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und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Mähren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  <a:p>
            <a:r>
              <a:rPr lang="cs-CZ" sz="2400" dirty="0">
                <a:solidFill>
                  <a:schemeClr val="tx1"/>
                </a:solidFill>
              </a:rPr>
              <a:t>Er </a:t>
            </a:r>
            <a:r>
              <a:rPr lang="cs-CZ" sz="2400" dirty="0" err="1">
                <a:solidFill>
                  <a:schemeClr val="tx1"/>
                </a:solidFill>
              </a:rPr>
              <a:t>ist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kleine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Fledermaus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  <a:p>
            <a:r>
              <a:rPr lang="cs-CZ" sz="2400" dirty="0">
                <a:solidFill>
                  <a:schemeClr val="tx1"/>
                </a:solidFill>
              </a:rPr>
              <a:t>Er </a:t>
            </a:r>
            <a:r>
              <a:rPr lang="cs-CZ" sz="2400" dirty="0" err="1">
                <a:solidFill>
                  <a:schemeClr val="tx1"/>
                </a:solidFill>
              </a:rPr>
              <a:t>ist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eine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thermophile</a:t>
            </a:r>
            <a:r>
              <a:rPr lang="cs-CZ" sz="2400" dirty="0">
                <a:solidFill>
                  <a:schemeClr val="tx1"/>
                </a:solidFill>
              </a:rPr>
              <a:t> Art.</a:t>
            </a:r>
          </a:p>
          <a:p>
            <a:r>
              <a:rPr lang="cs-CZ" sz="2400" dirty="0">
                <a:solidFill>
                  <a:schemeClr val="tx1"/>
                </a:solidFill>
              </a:rPr>
              <a:t>Er </a:t>
            </a:r>
            <a:r>
              <a:rPr lang="cs-CZ" sz="2400" dirty="0" err="1">
                <a:solidFill>
                  <a:schemeClr val="tx1"/>
                </a:solidFill>
              </a:rPr>
              <a:t>lebt</a:t>
            </a:r>
            <a:r>
              <a:rPr lang="cs-CZ" sz="2400" dirty="0">
                <a:solidFill>
                  <a:schemeClr val="tx1"/>
                </a:solidFill>
              </a:rPr>
              <a:t> in </a:t>
            </a:r>
            <a:r>
              <a:rPr lang="cs-CZ" sz="2400" dirty="0" err="1">
                <a:solidFill>
                  <a:schemeClr val="tx1"/>
                </a:solidFill>
              </a:rPr>
              <a:t>Höhlen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und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Kellern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  <a:p>
            <a:r>
              <a:rPr lang="cs-CZ" sz="2400" dirty="0">
                <a:solidFill>
                  <a:schemeClr val="tx1"/>
                </a:solidFill>
              </a:rPr>
              <a:t>Er </a:t>
            </a:r>
            <a:r>
              <a:rPr lang="cs-CZ" sz="2400" dirty="0" err="1">
                <a:solidFill>
                  <a:schemeClr val="tx1"/>
                </a:solidFill>
              </a:rPr>
              <a:t>isst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Baum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Blätter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7691A7-04E2-4842-B039-11ADDE55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50" y="2166423"/>
            <a:ext cx="4680790" cy="217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3125E2-BABE-4B94-A58F-1C7A88D8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081" y="4127826"/>
            <a:ext cx="4096261" cy="273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9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D88B3-8D5B-4D15-8E64-DAECF385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E9BDBD-5C0C-4716-A5BD-7EF8BEAF4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http://www.chovzvirat.cz/zvire/2800-netopyr-brvity/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87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ablona s motivem větviček s lístk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450_TF03460542.potx" id="{25009B36-7C75-498C-B03D-24779AEAE1BB}" vid="{69253A11-B6DC-46C3-A7B6-59A3CBE36A60}"/>
    </a:ext>
  </a:extLst>
</a:theme>
</file>

<file path=ppt/theme/theme2.xml><?xml version="1.0" encoding="utf-8"?>
<a:theme xmlns:a="http://schemas.openxmlformats.org/drawingml/2006/main" name="Motiv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FED04C-AD43-4E06-AD63-36D8B5E8378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Snímky s motivem větviček s lístky</Template>
  <TotalTime>67</TotalTime>
  <Words>48</Words>
  <Application>Microsoft Office PowerPoint</Application>
  <PresentationFormat>Širokoúhlá obrazovka</PresentationFormat>
  <Paragraphs>12</Paragraphs>
  <Slides>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Century Gothic</vt:lpstr>
      <vt:lpstr>Verdana</vt:lpstr>
      <vt:lpstr>Wingdings 2</vt:lpstr>
      <vt:lpstr>Šablona s motivem větviček s lístky</vt:lpstr>
      <vt:lpstr>NETOPÝR BRVITÝ</vt:lpstr>
      <vt:lpstr>Wimperfledermaus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NETOPÝR BRVITÝ</dc:title>
  <dc:creator>pavla bergerova</dc:creator>
  <cp:lastModifiedBy>Zuzana Václavíková</cp:lastModifiedBy>
  <cp:revision>5</cp:revision>
  <dcterms:created xsi:type="dcterms:W3CDTF">2018-04-25T19:38:55Z</dcterms:created>
  <dcterms:modified xsi:type="dcterms:W3CDTF">2018-05-04T08:08:32Z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