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1" r:id="rId6"/>
    <p:sldId id="260" r:id="rId7"/>
    <p:sldId id="263" r:id="rId8"/>
    <p:sldId id="264" r:id="rId9"/>
    <p:sldId id="265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0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46" d="100"/>
          <a:sy n="46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49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24ADA-F4ED-4117-B6B8-B40DFBE3381D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0995E-FE12-4787-84C2-CE5197E8154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518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7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933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1922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349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119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5000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83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1329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162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33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7ED0A-6B3F-4546-9010-89D83A71FE64}" type="datetimeFigureOut">
              <a:rPr lang="it-IT" smtClean="0"/>
              <a:pPr/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B16F-FE80-45CC-8218-9AD955D1D2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4353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04" y="300789"/>
            <a:ext cx="11131122" cy="63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41946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r="2772"/>
          <a:stretch>
            <a:fillRect/>
          </a:stretch>
        </p:blipFill>
        <p:spPr bwMode="auto">
          <a:xfrm>
            <a:off x="144379" y="134475"/>
            <a:ext cx="11393905" cy="649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58" y="132653"/>
            <a:ext cx="11730789" cy="666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177" y="5471019"/>
            <a:ext cx="9120193" cy="17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3828" y="0"/>
            <a:ext cx="73533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7558" y="3820754"/>
            <a:ext cx="3835901" cy="30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69" y="275116"/>
            <a:ext cx="6486108" cy="370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043" y="981155"/>
            <a:ext cx="5981957" cy="35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789" y="-76718"/>
            <a:ext cx="7122695" cy="690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24" y="1182672"/>
            <a:ext cx="11945961" cy="370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4451"/>
            <a:ext cx="7065818" cy="684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965" y="-4995"/>
            <a:ext cx="8333508" cy="659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745" y="98855"/>
            <a:ext cx="10577946" cy="64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45" y="176108"/>
            <a:ext cx="10993582" cy="633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" t="559" r="879" b="978"/>
          <a:stretch/>
        </p:blipFill>
        <p:spPr>
          <a:xfrm>
            <a:off x="46892" y="398585"/>
            <a:ext cx="12016154" cy="5896707"/>
          </a:xfrm>
        </p:spPr>
      </p:pic>
    </p:spTree>
    <p:extLst>
      <p:ext uri="{BB962C8B-B14F-4D97-AF65-F5344CB8AC3E}">
        <p14:creationId xmlns:p14="http://schemas.microsoft.com/office/powerpoint/2010/main" xmlns="" val="999497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54" y="270546"/>
            <a:ext cx="9998827" cy="635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190" y="-711130"/>
            <a:ext cx="8458200" cy="737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0003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" t="861" r="1369" b="287"/>
          <a:stretch/>
        </p:blipFill>
        <p:spPr>
          <a:xfrm>
            <a:off x="721895" y="-156411"/>
            <a:ext cx="10166684" cy="7182853"/>
          </a:xfrm>
        </p:spPr>
      </p:pic>
    </p:spTree>
    <p:extLst>
      <p:ext uri="{BB962C8B-B14F-4D97-AF65-F5344CB8AC3E}">
        <p14:creationId xmlns:p14="http://schemas.microsoft.com/office/powerpoint/2010/main" xmlns="" val="1630573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" t="855" r="1369" b="513"/>
          <a:stretch/>
        </p:blipFill>
        <p:spPr>
          <a:xfrm>
            <a:off x="1749822" y="0"/>
            <a:ext cx="7491047" cy="6764216"/>
          </a:xfrm>
        </p:spPr>
      </p:pic>
    </p:spTree>
    <p:extLst>
      <p:ext uri="{BB962C8B-B14F-4D97-AF65-F5344CB8AC3E}">
        <p14:creationId xmlns:p14="http://schemas.microsoft.com/office/powerpoint/2010/main" xmlns="" val="1266930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0" b="674"/>
          <a:stretch/>
        </p:blipFill>
        <p:spPr>
          <a:xfrm>
            <a:off x="-140677" y="1336431"/>
            <a:ext cx="12461631" cy="4325815"/>
          </a:xfrm>
        </p:spPr>
      </p:pic>
    </p:spTree>
    <p:extLst>
      <p:ext uri="{BB962C8B-B14F-4D97-AF65-F5344CB8AC3E}">
        <p14:creationId xmlns:p14="http://schemas.microsoft.com/office/powerpoint/2010/main" xmlns="" val="316069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1" b="996"/>
          <a:stretch/>
        </p:blipFill>
        <p:spPr>
          <a:xfrm>
            <a:off x="-93785" y="398585"/>
            <a:ext cx="12391293" cy="6084277"/>
          </a:xfrm>
        </p:spPr>
      </p:pic>
    </p:spTree>
    <p:extLst>
      <p:ext uri="{BB962C8B-B14F-4D97-AF65-F5344CB8AC3E}">
        <p14:creationId xmlns:p14="http://schemas.microsoft.com/office/powerpoint/2010/main" xmlns="" val="1434225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4" b="1658"/>
          <a:stretch/>
        </p:blipFill>
        <p:spPr>
          <a:xfrm>
            <a:off x="-93785" y="773723"/>
            <a:ext cx="12379569" cy="5369169"/>
          </a:xfrm>
        </p:spPr>
      </p:pic>
    </p:spTree>
    <p:extLst>
      <p:ext uri="{BB962C8B-B14F-4D97-AF65-F5344CB8AC3E}">
        <p14:creationId xmlns:p14="http://schemas.microsoft.com/office/powerpoint/2010/main" xmlns="" val="1547074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9" b="1029"/>
          <a:stretch/>
        </p:blipFill>
        <p:spPr>
          <a:xfrm>
            <a:off x="-117231" y="468923"/>
            <a:ext cx="12414739" cy="5802923"/>
          </a:xfrm>
        </p:spPr>
      </p:pic>
    </p:spTree>
    <p:extLst>
      <p:ext uri="{BB962C8B-B14F-4D97-AF65-F5344CB8AC3E}">
        <p14:creationId xmlns:p14="http://schemas.microsoft.com/office/powerpoint/2010/main" xmlns="" val="477921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Personalizzato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User</cp:lastModifiedBy>
  <cp:revision>9</cp:revision>
  <dcterms:created xsi:type="dcterms:W3CDTF">2016-09-21T18:12:38Z</dcterms:created>
  <dcterms:modified xsi:type="dcterms:W3CDTF">2016-09-27T13:51:41Z</dcterms:modified>
</cp:coreProperties>
</file>