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onbahar-kalp-manzara-e1507832138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143512"/>
            <a:ext cx="7772400" cy="1714488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Tree</a:t>
            </a:r>
            <a:r>
              <a:rPr lang="tr-T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 of </a:t>
            </a:r>
            <a:r>
              <a:rPr lang="tr-TR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English</a:t>
            </a:r>
            <a:r>
              <a:rPr lang="tr-T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 </a:t>
            </a:r>
            <a:r>
              <a:rPr lang="tr-TR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lgerian" pitchFamily="82" charset="0"/>
              </a:rPr>
              <a:t>Words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-857288" y="2643182"/>
            <a:ext cx="6400800" cy="1752600"/>
          </a:xfrm>
        </p:spPr>
        <p:txBody>
          <a:bodyPr>
            <a:normAutofit/>
          </a:bodyPr>
          <a:lstStyle/>
          <a:p>
            <a:r>
              <a:rPr lang="tr-TR" sz="4000" b="1" i="1" dirty="0" smtClean="0">
                <a:solidFill>
                  <a:srgbClr val="FFFF00"/>
                </a:solidFill>
                <a:latin typeface="Angsana New" pitchFamily="18" charset="-34"/>
                <a:cs typeface="Angsana New" pitchFamily="18" charset="-34"/>
              </a:rPr>
              <a:t>WORDS OF OCTOBER</a:t>
            </a:r>
            <a:endParaRPr lang="en-US" sz="4000" b="1" i="1" dirty="0">
              <a:solidFill>
                <a:srgbClr val="FFFF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hot-chocolate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4572000" cy="61436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5786446" y="2071678"/>
            <a:ext cx="314327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CHOCOLATE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3143240" y="571480"/>
            <a:ext cx="22860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000" b="1" i="1" dirty="0" smtClean="0">
                <a:solidFill>
                  <a:srgbClr val="FF0000"/>
                </a:solidFill>
              </a:rPr>
              <a:t>THUNDER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3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8501122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hoto-1543549790-8b5f4a028cf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67189"/>
            <a:ext cx="5286412" cy="57764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6572264" y="1714488"/>
            <a:ext cx="214314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OWL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estanenin_faydalari_nelerdir_gunde_dort_kestane_yerseniz_1570021562_4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214290"/>
            <a:ext cx="9096375" cy="45720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1785918" y="5357826"/>
            <a:ext cx="250033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CHESTNUT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71bhZPKrmJL._UX679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5262"/>
            <a:ext cx="5286413" cy="64674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6143636" y="1928802"/>
            <a:ext cx="2000264" cy="70788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SCARF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85844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0"/>
            <a:ext cx="5715008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2 Metin kutusu"/>
          <p:cNvSpPr txBox="1"/>
          <p:nvPr/>
        </p:nvSpPr>
        <p:spPr>
          <a:xfrm>
            <a:off x="428596" y="2714620"/>
            <a:ext cx="207170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Amanita_muscaria_(fly_agaric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2925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5929322" y="3000372"/>
            <a:ext cx="2714644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MUSHROOM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is_aylarinin_vazgecilmezi_mandalinanin_mucizevi_ve_bilinmeyen_faydalari_nelerdir_1508164390_8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357430"/>
            <a:ext cx="714375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2071670" y="571480"/>
            <a:ext cx="285752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TANGERINE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bugdayin-tarladaki̇-yolculugu-hasat-i̇le-son-buluyor-ho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Metin kutusu"/>
          <p:cNvSpPr txBox="1"/>
          <p:nvPr/>
        </p:nvSpPr>
        <p:spPr>
          <a:xfrm>
            <a:off x="2500298" y="5643578"/>
            <a:ext cx="2357454" cy="70788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HARVEST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photo-blankets-4-500x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56" y="571480"/>
            <a:ext cx="4796548" cy="57864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2 Metin kutusu"/>
          <p:cNvSpPr txBox="1"/>
          <p:nvPr/>
        </p:nvSpPr>
        <p:spPr>
          <a:xfrm>
            <a:off x="571472" y="3071810"/>
            <a:ext cx="22860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tr-T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LANKET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3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</Words>
  <PresentationFormat>Ekran Gösterisi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3" baseType="lpstr">
      <vt:lpstr>Ofis Teması</vt:lpstr>
      <vt:lpstr>Tree of English Words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ENGLISH TEACHER</dc:creator>
  <cp:lastModifiedBy>mavi</cp:lastModifiedBy>
  <cp:revision>8</cp:revision>
  <dcterms:created xsi:type="dcterms:W3CDTF">2019-10-22T19:57:10Z</dcterms:created>
  <dcterms:modified xsi:type="dcterms:W3CDTF">2019-10-22T20:40:38Z</dcterms:modified>
</cp:coreProperties>
</file>