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b="def" i="def"/>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b="def" i="def"/>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b="def" i="def"/>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wholeTbl>
    <a:band2H>
      <a:tcTxStyle b="def" i="def"/>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chemeClr val="accent4">
                  <a:hueOff val="-44868"/>
                  <a:lumOff val="-8845"/>
                </a:schemeClr>
              </a:solidFill>
              <a:prstDash val="solid"/>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chemeClr val="accent4">
                  <a:hueOff val="-44868"/>
                  <a:lumOff val="-8845"/>
                </a:schemeClr>
              </a:solidFill>
              <a:prstDash val="solid"/>
              <a:miter lim="400000"/>
            </a:ln>
          </a:top>
          <a:bottom>
            <a:ln w="12700" cap="flat">
              <a:noFill/>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b="def" i="def"/>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fill>
          <a:noFill/>
        </a:fill>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b="def" i="def"/>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ítulo y subtítulo">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leatherbooktypeembellishgld.pdf" descr="leatherbooktypeembellishgld.pdf"/>
          <p:cNvPicPr>
            <a:picLocks noChangeAspect="1"/>
          </p:cNvPicPr>
          <p:nvPr/>
        </p:nvPicPr>
        <p:blipFill>
          <a:blip r:embed="rId3">
            <a:extLst/>
          </a:blip>
          <a:stretch>
            <a:fillRect/>
          </a:stretch>
        </p:blipFill>
        <p:spPr>
          <a:xfrm>
            <a:off x="5753100" y="4775200"/>
            <a:ext cx="1956620" cy="304800"/>
          </a:xfrm>
          <a:prstGeom prst="rect">
            <a:avLst/>
          </a:prstGeom>
          <a:ln w="12700">
            <a:miter lim="400000"/>
          </a:ln>
        </p:spPr>
      </p:pic>
      <p:sp>
        <p:nvSpPr>
          <p:cNvPr id="12" name="Texto del título"/>
          <p:cNvSpPr txBox="1"/>
          <p:nvPr>
            <p:ph type="title"/>
          </p:nvPr>
        </p:nvSpPr>
        <p:spPr>
          <a:xfrm>
            <a:off x="825500" y="1879600"/>
            <a:ext cx="11836400" cy="2603500"/>
          </a:xfrm>
          <a:prstGeom prst="rect">
            <a:avLst/>
          </a:prstGeom>
          <a:effectLst>
            <a:outerShdw sx="100000" sy="100000" kx="0" ky="0" algn="b" rotWithShape="0" blurRad="25400" dist="38100" dir="2700000">
              <a:srgbClr val="6D625D">
                <a:alpha val="90000"/>
              </a:srgbClr>
            </a:outerShdw>
          </a:effectLst>
        </p:spPr>
        <p:txBody>
          <a:bodyPr anchor="b"/>
          <a:lstStyle>
            <a:lvl1pPr>
              <a:defRPr sz="8000">
                <a:solidFill>
                  <a:srgbClr val="BEA56D"/>
                </a:solidFill>
                <a:effectLst>
                  <a:outerShdw sx="100000" sy="100000" kx="0" ky="0" algn="b" rotWithShape="0" blurRad="38100" dist="25400" dir="15900000">
                    <a:srgbClr val="000000">
                      <a:alpha val="90000"/>
                    </a:srgbClr>
                  </a:outerShdw>
                </a:effectLst>
              </a:defRPr>
            </a:lvl1pPr>
          </a:lstStyle>
          <a:p>
            <a:pPr/>
            <a:r>
              <a:t>Texto del título</a:t>
            </a:r>
          </a:p>
        </p:txBody>
      </p:sp>
      <p:sp>
        <p:nvSpPr>
          <p:cNvPr id="13" name="Nivel de texto 1…"/>
          <p:cNvSpPr txBox="1"/>
          <p:nvPr>
            <p:ph type="body" sz="quarter" idx="1"/>
          </p:nvPr>
        </p:nvSpPr>
        <p:spPr>
          <a:xfrm>
            <a:off x="825500" y="5346700"/>
            <a:ext cx="11836400" cy="1854200"/>
          </a:xfrm>
          <a:prstGeom prst="rect">
            <a:avLst/>
          </a:prstGeom>
          <a:effectLst>
            <a:outerShdw sx="100000" sy="100000" kx="0" ky="0" algn="b" rotWithShape="0" blurRad="25400" dist="38100" dir="2700000">
              <a:srgbClr val="6D625D">
                <a:alpha val="90000"/>
              </a:srgbClr>
            </a:outerShdw>
          </a:effectLst>
        </p:spPr>
        <p:txBody>
          <a:bodyPr anchor="t"/>
          <a:lstStyle>
            <a:lvl1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1pPr>
            <a:lvl2pPr marL="0" indent="2286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2pPr>
            <a:lvl3pPr marL="0" indent="4572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3pPr>
            <a:lvl4pPr marL="0" indent="6858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4pPr>
            <a:lvl5pPr marL="0" indent="9144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5pPr>
          </a:lstStyle>
          <a:p>
            <a:pPr/>
            <a:r>
              <a:t>Nivel de texto 1</a:t>
            </a:r>
          </a:p>
          <a:p>
            <a:pPr lvl="1"/>
            <a:r>
              <a:t>Nivel de texto 2</a:t>
            </a:r>
          </a:p>
          <a:p>
            <a:pPr lvl="2"/>
            <a:r>
              <a:t>Nivel de texto 3</a:t>
            </a:r>
          </a:p>
          <a:p>
            <a:pPr lvl="3"/>
            <a:r>
              <a:t>Nivel de texto 4</a:t>
            </a:r>
          </a:p>
          <a:p>
            <a:pPr lvl="4"/>
            <a:r>
              <a:t>Nivel de texto 5</a:t>
            </a:r>
          </a:p>
        </p:txBody>
      </p:sp>
      <p:sp>
        <p:nvSpPr>
          <p:cNvPr id="14" name="Número de diapositiva"/>
          <p:cNvSpPr txBox="1"/>
          <p:nvPr>
            <p:ph type="sldNum" sz="quarter" idx="2"/>
          </p:nvPr>
        </p:nvSpPr>
        <p:spPr>
          <a:xfrm>
            <a:off x="6565899" y="9029699"/>
            <a:ext cx="342901" cy="355601"/>
          </a:xfrm>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
    <p:spTree>
      <p:nvGrpSpPr>
        <p:cNvPr id="1" name=""/>
        <p:cNvGrpSpPr/>
        <p:nvPr/>
      </p:nvGrpSpPr>
      <p:grpSpPr>
        <a:xfrm>
          <a:off x="0" y="0"/>
          <a:ext cx="0" cy="0"/>
          <a:chOff x="0" y="0"/>
          <a:chExt cx="0" cy="0"/>
        </a:xfrm>
      </p:grpSpPr>
      <p:sp>
        <p:nvSpPr>
          <p:cNvPr id="95" name="– Juan López"/>
          <p:cNvSpPr txBox="1"/>
          <p:nvPr>
            <p:ph type="body" sz="quarter" idx="13"/>
          </p:nvPr>
        </p:nvSpPr>
        <p:spPr>
          <a:xfrm>
            <a:off x="1270000" y="6350000"/>
            <a:ext cx="10464800" cy="558800"/>
          </a:xfrm>
          <a:prstGeom prst="rect">
            <a:avLst/>
          </a:prstGeom>
        </p:spPr>
        <p:txBody>
          <a:bodyPr>
            <a:spAutoFit/>
          </a:bodyPr>
          <a:lstStyle>
            <a:lvl1pPr marL="0" indent="0" algn="ctr">
              <a:spcBef>
                <a:spcPts val="0"/>
              </a:spcBef>
              <a:buSzTx/>
              <a:buNone/>
              <a:defRPr i="1" sz="3200"/>
            </a:lvl1pPr>
          </a:lstStyle>
          <a:p>
            <a:pPr/>
            <a:r>
              <a:t>– Juan López</a:t>
            </a:r>
          </a:p>
        </p:txBody>
      </p:sp>
      <p:sp>
        <p:nvSpPr>
          <p:cNvPr id="96" name="“Escribir una cita aquí”"/>
          <p:cNvSpPr txBox="1"/>
          <p:nvPr>
            <p:ph type="body" sz="quarter" idx="14"/>
          </p:nvPr>
        </p:nvSpPr>
        <p:spPr>
          <a:xfrm>
            <a:off x="1270000" y="4292600"/>
            <a:ext cx="10464800" cy="673100"/>
          </a:xfrm>
          <a:prstGeom prst="rect">
            <a:avLst/>
          </a:prstGeom>
        </p:spPr>
        <p:txBody>
          <a:bodyPr>
            <a:spAutoFit/>
          </a:bodyPr>
          <a:lstStyle>
            <a:lvl1pPr marL="0" indent="0" algn="ctr">
              <a:spcBef>
                <a:spcPts val="2400"/>
              </a:spcBef>
              <a:buSzTx/>
              <a:buNone/>
              <a:defRPr i="1" sz="4000"/>
            </a:lvl1pPr>
          </a:lstStyle>
          <a:p>
            <a:pPr/>
            <a:r>
              <a:t>“Escribir una cita aquí” </a:t>
            </a:r>
          </a:p>
        </p:txBody>
      </p:sp>
      <p:sp>
        <p:nvSpPr>
          <p:cNvPr id="9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
        <p:nvSpPr>
          <p:cNvPr id="104" name="Imagen"/>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En blanco">
    <p:spTree>
      <p:nvGrpSpPr>
        <p:cNvPr id="1" name=""/>
        <p:cNvGrpSpPr/>
        <p:nvPr/>
      </p:nvGrpSpPr>
      <p:grpSpPr>
        <a:xfrm>
          <a:off x="0" y="0"/>
          <a:ext cx="0" cy="0"/>
          <a:chOff x="0" y="0"/>
          <a:chExt cx="0" cy="0"/>
        </a:xfrm>
      </p:grpSpPr>
      <p:sp>
        <p:nvSpPr>
          <p:cNvPr id="11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ortadilla">
    <p:spTree>
      <p:nvGrpSpPr>
        <p:cNvPr id="1" name=""/>
        <p:cNvGrpSpPr/>
        <p:nvPr/>
      </p:nvGrpSpPr>
      <p:grpSpPr>
        <a:xfrm>
          <a:off x="0" y="0"/>
          <a:ext cx="0" cy="0"/>
          <a:chOff x="0" y="0"/>
          <a:chExt cx="0" cy="0"/>
        </a:xfrm>
      </p:grpSpPr>
      <p:sp>
        <p:nvSpPr>
          <p:cNvPr id="21" name="Imagen"/>
          <p:cNvSpPr/>
          <p:nvPr>
            <p:ph type="pic" idx="13"/>
          </p:nvPr>
        </p:nvSpPr>
        <p:spPr>
          <a:xfrm>
            <a:off x="749300" y="812800"/>
            <a:ext cx="11480800" cy="6223000"/>
          </a:xfrm>
          <a:prstGeom prst="rect">
            <a:avLst/>
          </a:prstGeom>
          <a:ln w="9525">
            <a:round/>
          </a:ln>
        </p:spPr>
        <p:txBody>
          <a:bodyPr lIns="91439" tIns="45719" rIns="91439" bIns="45719" anchor="t">
            <a:noAutofit/>
          </a:bodyPr>
          <a:lstStyle/>
          <a:p>
            <a:pPr/>
          </a:p>
        </p:txBody>
      </p:sp>
      <p:sp>
        <p:nvSpPr>
          <p:cNvPr id="22" name="Texto del título"/>
          <p:cNvSpPr txBox="1"/>
          <p:nvPr>
            <p:ph type="title"/>
          </p:nvPr>
        </p:nvSpPr>
        <p:spPr>
          <a:xfrm>
            <a:off x="762000" y="7035800"/>
            <a:ext cx="11480800" cy="1346200"/>
          </a:xfrm>
          <a:prstGeom prst="rect">
            <a:avLst/>
          </a:prstGeom>
        </p:spPr>
        <p:txBody>
          <a:bodyPr/>
          <a:lstStyle/>
          <a:p>
            <a:pPr/>
            <a:r>
              <a:t>Texto del título</a:t>
            </a:r>
          </a:p>
        </p:txBody>
      </p:sp>
      <p:sp>
        <p:nvSpPr>
          <p:cNvPr id="23" name="Nivel de texto 1…"/>
          <p:cNvSpPr txBox="1"/>
          <p:nvPr>
            <p:ph type="body" sz="quarter" idx="1"/>
          </p:nvPr>
        </p:nvSpPr>
        <p:spPr>
          <a:xfrm>
            <a:off x="762000" y="8382000"/>
            <a:ext cx="11480800" cy="952500"/>
          </a:xfrm>
          <a:prstGeom prst="rect">
            <a:avLst/>
          </a:prstGeom>
        </p:spPr>
        <p:txBody>
          <a:bodyPr/>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a:r>
              <a:t>Nivel de texto 1</a:t>
            </a:r>
          </a:p>
          <a:p>
            <a:pPr lvl="1"/>
            <a:r>
              <a:t>Nivel de texto 2</a:t>
            </a:r>
          </a:p>
          <a:p>
            <a:pPr lvl="2"/>
            <a:r>
              <a:t>Nivel de texto 3</a:t>
            </a:r>
          </a:p>
          <a:p>
            <a:pPr lvl="3"/>
            <a:r>
              <a:t>Nivel de texto 4</a:t>
            </a:r>
          </a:p>
          <a:p>
            <a:pPr lvl="4"/>
            <a:r>
              <a:t>Nivel de texto 5</a:t>
            </a:r>
          </a:p>
        </p:txBody>
      </p:sp>
      <p:sp>
        <p:nvSpPr>
          <p:cNvPr id="24" name="Número de diapositiva"/>
          <p:cNvSpPr txBox="1"/>
          <p:nvPr>
            <p:ph type="sldNum" sz="quarter" idx="2"/>
          </p:nvPr>
        </p:nvSpPr>
        <p:spPr>
          <a:xfrm>
            <a:off x="6324599" y="9143999"/>
            <a:ext cx="342901" cy="3556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ítulo (centro)">
    <p:spTree>
      <p:nvGrpSpPr>
        <p:cNvPr id="1" name=""/>
        <p:cNvGrpSpPr/>
        <p:nvPr/>
      </p:nvGrpSpPr>
      <p:grpSpPr>
        <a:xfrm>
          <a:off x="0" y="0"/>
          <a:ext cx="0" cy="0"/>
          <a:chOff x="0" y="0"/>
          <a:chExt cx="0" cy="0"/>
        </a:xfrm>
      </p:grpSpPr>
      <p:sp>
        <p:nvSpPr>
          <p:cNvPr id="31" name="Texto del título"/>
          <p:cNvSpPr txBox="1"/>
          <p:nvPr>
            <p:ph type="title"/>
          </p:nvPr>
        </p:nvSpPr>
        <p:spPr>
          <a:xfrm>
            <a:off x="762000" y="3606800"/>
            <a:ext cx="11480800" cy="2540000"/>
          </a:xfrm>
          <a:prstGeom prst="rect">
            <a:avLst/>
          </a:prstGeom>
        </p:spPr>
        <p:txBody>
          <a:bodyPr/>
          <a:lstStyle/>
          <a:p>
            <a:pPr/>
            <a:r>
              <a:t>Texto del título</a:t>
            </a:r>
          </a:p>
        </p:txBody>
      </p:sp>
      <p:sp>
        <p:nvSpPr>
          <p:cNvPr id="32" name="Número de diapositiva"/>
          <p:cNvSpPr txBox="1"/>
          <p:nvPr>
            <p:ph type="sldNum" sz="quarter" idx="2"/>
          </p:nvPr>
        </p:nvSpPr>
        <p:spPr>
          <a:xfrm>
            <a:off x="6324599" y="9016999"/>
            <a:ext cx="342901" cy="355601"/>
          </a:xfrm>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 (vertical)">
    <p:spTree>
      <p:nvGrpSpPr>
        <p:cNvPr id="1" name=""/>
        <p:cNvGrpSpPr/>
        <p:nvPr/>
      </p:nvGrpSpPr>
      <p:grpSpPr>
        <a:xfrm>
          <a:off x="0" y="0"/>
          <a:ext cx="0" cy="0"/>
          <a:chOff x="0" y="0"/>
          <a:chExt cx="0" cy="0"/>
        </a:xfrm>
      </p:grpSpPr>
      <p:pic>
        <p:nvPicPr>
          <p:cNvPr id="39" name="leatherbooktypeembellishgry.pdf" descr="leatherbooktypeembellishgry.pdf"/>
          <p:cNvPicPr>
            <a:picLocks noChangeAspect="1"/>
          </p:cNvPicPr>
          <p:nvPr/>
        </p:nvPicPr>
        <p:blipFill>
          <a:blip r:embed="rId2">
            <a:extLst/>
          </a:blip>
          <a:stretch>
            <a:fillRect/>
          </a:stretch>
        </p:blipFill>
        <p:spPr>
          <a:xfrm>
            <a:off x="2696906" y="5083509"/>
            <a:ext cx="1956621" cy="304801"/>
          </a:xfrm>
          <a:prstGeom prst="rect">
            <a:avLst/>
          </a:prstGeom>
          <a:ln w="12700">
            <a:miter lim="400000"/>
          </a:ln>
        </p:spPr>
      </p:pic>
      <p:sp>
        <p:nvSpPr>
          <p:cNvPr id="40" name="Imagen"/>
          <p:cNvSpPr/>
          <p:nvPr>
            <p:ph type="pic" sz="half" idx="13"/>
          </p:nvPr>
        </p:nvSpPr>
        <p:spPr>
          <a:xfrm>
            <a:off x="7121230" y="1586868"/>
            <a:ext cx="5105401" cy="6807201"/>
          </a:xfrm>
          <a:prstGeom prst="rect">
            <a:avLst/>
          </a:prstGeom>
          <a:ln w="9525">
            <a:round/>
          </a:ln>
        </p:spPr>
        <p:txBody>
          <a:bodyPr lIns="91439" tIns="45719" rIns="91439" bIns="45719" anchor="t">
            <a:noAutofit/>
          </a:bodyPr>
          <a:lstStyle/>
          <a:p>
            <a:pPr/>
          </a:p>
        </p:txBody>
      </p:sp>
      <p:sp>
        <p:nvSpPr>
          <p:cNvPr id="41" name="Texto del título"/>
          <p:cNvSpPr txBox="1"/>
          <p:nvPr>
            <p:ph type="title"/>
          </p:nvPr>
        </p:nvSpPr>
        <p:spPr>
          <a:xfrm>
            <a:off x="431800" y="1600200"/>
            <a:ext cx="6477000" cy="3175000"/>
          </a:xfrm>
          <a:prstGeom prst="rect">
            <a:avLst/>
          </a:prstGeom>
        </p:spPr>
        <p:txBody>
          <a:bodyPr anchor="b"/>
          <a:lstStyle/>
          <a:p>
            <a:pPr/>
            <a:r>
              <a:t>Texto del título</a:t>
            </a:r>
          </a:p>
        </p:txBody>
      </p:sp>
      <p:sp>
        <p:nvSpPr>
          <p:cNvPr id="42" name="Nivel de texto 1…"/>
          <p:cNvSpPr txBox="1"/>
          <p:nvPr>
            <p:ph type="body" sz="quarter" idx="1"/>
          </p:nvPr>
        </p:nvSpPr>
        <p:spPr>
          <a:xfrm>
            <a:off x="431800" y="5715000"/>
            <a:ext cx="6464300" cy="2679700"/>
          </a:xfrm>
          <a:prstGeom prst="rect">
            <a:avLst/>
          </a:prstGeom>
        </p:spPr>
        <p:txBody>
          <a:bodyPr anchor="t"/>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a:r>
              <a:t>Nivel de texto 1</a:t>
            </a:r>
          </a:p>
          <a:p>
            <a:pPr lvl="1"/>
            <a:r>
              <a:t>Nivel de texto 2</a:t>
            </a:r>
          </a:p>
          <a:p>
            <a:pPr lvl="2"/>
            <a:r>
              <a:t>Nivel de texto 3</a:t>
            </a:r>
          </a:p>
          <a:p>
            <a:pPr lvl="3"/>
            <a:r>
              <a:t>Nivel de texto 4</a:t>
            </a:r>
          </a:p>
          <a:p>
            <a:pPr lvl="4"/>
            <a:r>
              <a:t>Nivel de texto 5</a:t>
            </a:r>
          </a:p>
        </p:txBody>
      </p:sp>
      <p:sp>
        <p:nvSpPr>
          <p:cNvPr id="4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ítulo (arriba)">
    <p:spTree>
      <p:nvGrpSpPr>
        <p:cNvPr id="1" name=""/>
        <p:cNvGrpSpPr/>
        <p:nvPr/>
      </p:nvGrpSpPr>
      <p:grpSpPr>
        <a:xfrm>
          <a:off x="0" y="0"/>
          <a:ext cx="0" cy="0"/>
          <a:chOff x="0" y="0"/>
          <a:chExt cx="0" cy="0"/>
        </a:xfrm>
      </p:grpSpPr>
      <p:sp>
        <p:nvSpPr>
          <p:cNvPr id="50" name="Texto del título"/>
          <p:cNvSpPr txBox="1"/>
          <p:nvPr>
            <p:ph type="title"/>
          </p:nvPr>
        </p:nvSpPr>
        <p:spPr>
          <a:prstGeom prst="rect">
            <a:avLst/>
          </a:prstGeom>
        </p:spPr>
        <p:txBody>
          <a:bodyPr/>
          <a:lstStyle/>
          <a:p>
            <a:pPr/>
            <a:r>
              <a:t>Texto del título</a:t>
            </a:r>
          </a:p>
        </p:txBody>
      </p:sp>
      <p:sp>
        <p:nvSpPr>
          <p:cNvPr id="5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ítulo y viñetas">
    <p:spTree>
      <p:nvGrpSpPr>
        <p:cNvPr id="1" name=""/>
        <p:cNvGrpSpPr/>
        <p:nvPr/>
      </p:nvGrpSpPr>
      <p:grpSpPr>
        <a:xfrm>
          <a:off x="0" y="0"/>
          <a:ext cx="0" cy="0"/>
          <a:chOff x="0" y="0"/>
          <a:chExt cx="0" cy="0"/>
        </a:xfrm>
      </p:grpSpPr>
      <p:sp>
        <p:nvSpPr>
          <p:cNvPr id="58" name="Texto del título"/>
          <p:cNvSpPr txBox="1"/>
          <p:nvPr>
            <p:ph type="title"/>
          </p:nvPr>
        </p:nvSpPr>
        <p:spPr>
          <a:prstGeom prst="rect">
            <a:avLst/>
          </a:prstGeom>
        </p:spPr>
        <p:txBody>
          <a:bodyPr/>
          <a:lstStyle/>
          <a:p>
            <a:pPr/>
            <a:r>
              <a:t>Texto del título</a:t>
            </a:r>
          </a:p>
        </p:txBody>
      </p:sp>
      <p:sp>
        <p:nvSpPr>
          <p:cNvPr id="59" name="Nivel de texto 1…"/>
          <p:cNvSpPr txBox="1"/>
          <p:nvPr>
            <p:ph type="body" idx="1"/>
          </p:nvPr>
        </p:nvSpPr>
        <p:spPr>
          <a:xfrm>
            <a:off x="762000" y="2768600"/>
            <a:ext cx="11480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Nivel de texto 1</a:t>
            </a:r>
          </a:p>
          <a:p>
            <a:pPr lvl="1"/>
            <a:r>
              <a:t>Nivel de texto 2</a:t>
            </a:r>
          </a:p>
          <a:p>
            <a:pPr lvl="2"/>
            <a:r>
              <a:t>Nivel de texto 3</a:t>
            </a:r>
          </a:p>
          <a:p>
            <a:pPr lvl="3"/>
            <a:r>
              <a:t>Nivel de texto 4</a:t>
            </a:r>
          </a:p>
          <a:p>
            <a:pPr lvl="4"/>
            <a:r>
              <a:t>Nivel de texto 5</a:t>
            </a:r>
          </a:p>
        </p:txBody>
      </p:sp>
      <p:sp>
        <p:nvSpPr>
          <p:cNvPr id="6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ítulo, viñetas y foto">
    <p:spTree>
      <p:nvGrpSpPr>
        <p:cNvPr id="1" name=""/>
        <p:cNvGrpSpPr/>
        <p:nvPr/>
      </p:nvGrpSpPr>
      <p:grpSpPr>
        <a:xfrm>
          <a:off x="0" y="0"/>
          <a:ext cx="0" cy="0"/>
          <a:chOff x="0" y="0"/>
          <a:chExt cx="0" cy="0"/>
        </a:xfrm>
      </p:grpSpPr>
      <p:sp>
        <p:nvSpPr>
          <p:cNvPr id="67" name="Imagen"/>
          <p:cNvSpPr/>
          <p:nvPr>
            <p:ph type="pic" sz="half" idx="13"/>
          </p:nvPr>
        </p:nvSpPr>
        <p:spPr>
          <a:xfrm>
            <a:off x="6870700" y="2362200"/>
            <a:ext cx="5359400" cy="6413500"/>
          </a:xfrm>
          <a:prstGeom prst="rect">
            <a:avLst/>
          </a:prstGeom>
          <a:ln w="9525">
            <a:round/>
          </a:ln>
        </p:spPr>
        <p:txBody>
          <a:bodyPr lIns="91439" tIns="45719" rIns="91439" bIns="45719" anchor="t">
            <a:noAutofit/>
          </a:bodyPr>
          <a:lstStyle/>
          <a:p>
            <a:pPr/>
          </a:p>
        </p:txBody>
      </p:sp>
      <p:sp>
        <p:nvSpPr>
          <p:cNvPr id="68" name="Texto del título"/>
          <p:cNvSpPr txBox="1"/>
          <p:nvPr>
            <p:ph type="title"/>
          </p:nvPr>
        </p:nvSpPr>
        <p:spPr>
          <a:prstGeom prst="rect">
            <a:avLst/>
          </a:prstGeom>
        </p:spPr>
        <p:txBody>
          <a:bodyPr/>
          <a:lstStyle/>
          <a:p>
            <a:pPr/>
            <a:r>
              <a:t>Texto del título</a:t>
            </a:r>
          </a:p>
        </p:txBody>
      </p:sp>
      <p:sp>
        <p:nvSpPr>
          <p:cNvPr id="69" name="Nivel de texto 1…"/>
          <p:cNvSpPr txBox="1"/>
          <p:nvPr>
            <p:ph type="body" sz="half"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pPr/>
            <a:r>
              <a:t>Nivel de texto 1</a:t>
            </a:r>
          </a:p>
          <a:p>
            <a:pPr lvl="1"/>
            <a:r>
              <a:t>Nivel de texto 2</a:t>
            </a:r>
          </a:p>
          <a:p>
            <a:pPr lvl="2"/>
            <a:r>
              <a:t>Nivel de texto 3</a:t>
            </a:r>
          </a:p>
          <a:p>
            <a:pPr lvl="3"/>
            <a:r>
              <a:t>Nivel de texto 4</a:t>
            </a:r>
          </a:p>
          <a:p>
            <a:pPr lvl="4"/>
            <a:r>
              <a:t>Nivel de texto 5</a:t>
            </a:r>
          </a:p>
        </p:txBody>
      </p:sp>
      <p:sp>
        <p:nvSpPr>
          <p:cNvPr id="7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Viñetas">
    <p:spTree>
      <p:nvGrpSpPr>
        <p:cNvPr id="1" name=""/>
        <p:cNvGrpSpPr/>
        <p:nvPr/>
      </p:nvGrpSpPr>
      <p:grpSpPr>
        <a:xfrm>
          <a:off x="0" y="0"/>
          <a:ext cx="0" cy="0"/>
          <a:chOff x="0" y="0"/>
          <a:chExt cx="0" cy="0"/>
        </a:xfrm>
      </p:grpSpPr>
      <p:sp>
        <p:nvSpPr>
          <p:cNvPr id="77" name="Nivel de texto 1…"/>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Nivel de texto 1</a:t>
            </a:r>
          </a:p>
          <a:p>
            <a:pPr lvl="1"/>
            <a:r>
              <a:t>Nivel de texto 2</a:t>
            </a:r>
          </a:p>
          <a:p>
            <a:pPr lvl="2"/>
            <a:r>
              <a:t>Nivel de texto 3</a:t>
            </a:r>
          </a:p>
          <a:p>
            <a:pPr lvl="3"/>
            <a:r>
              <a:t>Nivel de texto 4</a:t>
            </a:r>
          </a:p>
          <a:p>
            <a:pPr lvl="4"/>
            <a:r>
              <a:t>Nivel de texto 5</a:t>
            </a:r>
          </a:p>
        </p:txBody>
      </p:sp>
      <p:sp>
        <p:nvSpPr>
          <p:cNvPr id="7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3 fotos">
    <p:spTree>
      <p:nvGrpSpPr>
        <p:cNvPr id="1" name=""/>
        <p:cNvGrpSpPr/>
        <p:nvPr/>
      </p:nvGrpSpPr>
      <p:grpSpPr>
        <a:xfrm>
          <a:off x="0" y="0"/>
          <a:ext cx="0" cy="0"/>
          <a:chOff x="0" y="0"/>
          <a:chExt cx="0" cy="0"/>
        </a:xfrm>
      </p:grpSpPr>
      <p:sp>
        <p:nvSpPr>
          <p:cNvPr id="85" name="Imagen"/>
          <p:cNvSpPr/>
          <p:nvPr>
            <p:ph type="pic" idx="13"/>
          </p:nvPr>
        </p:nvSpPr>
        <p:spPr>
          <a:xfrm>
            <a:off x="787400" y="723900"/>
            <a:ext cx="6324600" cy="8178800"/>
          </a:xfrm>
          <a:prstGeom prst="rect">
            <a:avLst/>
          </a:prstGeom>
          <a:ln w="9525">
            <a:round/>
          </a:ln>
        </p:spPr>
        <p:txBody>
          <a:bodyPr lIns="91439" tIns="45719" rIns="91439" bIns="45719" anchor="t">
            <a:noAutofit/>
          </a:bodyPr>
          <a:lstStyle/>
          <a:p>
            <a:pPr/>
          </a:p>
        </p:txBody>
      </p:sp>
      <p:sp>
        <p:nvSpPr>
          <p:cNvPr id="86" name="Imagen"/>
          <p:cNvSpPr/>
          <p:nvPr>
            <p:ph type="pic" sz="quarter" idx="14"/>
          </p:nvPr>
        </p:nvSpPr>
        <p:spPr>
          <a:xfrm>
            <a:off x="7396540" y="723900"/>
            <a:ext cx="4800601" cy="3479800"/>
          </a:xfrm>
          <a:prstGeom prst="rect">
            <a:avLst/>
          </a:prstGeom>
          <a:ln w="9525">
            <a:round/>
          </a:ln>
        </p:spPr>
        <p:txBody>
          <a:bodyPr lIns="91439" tIns="45719" rIns="91439" bIns="45719" anchor="t">
            <a:noAutofit/>
          </a:bodyPr>
          <a:lstStyle/>
          <a:p>
            <a:pPr/>
          </a:p>
        </p:txBody>
      </p:sp>
      <p:sp>
        <p:nvSpPr>
          <p:cNvPr id="87" name="Imagen"/>
          <p:cNvSpPr/>
          <p:nvPr>
            <p:ph type="pic" sz="quarter" idx="15"/>
          </p:nvPr>
        </p:nvSpPr>
        <p:spPr>
          <a:xfrm>
            <a:off x="7396540" y="4508617"/>
            <a:ext cx="4813301" cy="4394201"/>
          </a:xfrm>
          <a:prstGeom prst="rect">
            <a:avLst/>
          </a:prstGeom>
          <a:ln w="9525">
            <a:round/>
          </a:ln>
        </p:spPr>
        <p:txBody>
          <a:bodyPr lIns="91439" tIns="45719" rIns="91439" bIns="45719" anchor="t">
            <a:noAutofit/>
          </a:bodyPr>
          <a:lstStyle/>
          <a:p>
            <a:pPr/>
          </a:p>
        </p:txBody>
      </p:sp>
      <p:sp>
        <p:nvSpPr>
          <p:cNvPr id="8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Nivel de texto 1…"/>
          <p:cNvSpPr txBox="1"/>
          <p:nvPr>
            <p:ph type="body" idx="1"/>
          </p:nvPr>
        </p:nvSpPr>
        <p:spPr>
          <a:xfrm>
            <a:off x="762000" y="723900"/>
            <a:ext cx="11480800" cy="8293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Nivel de texto 1</a:t>
            </a:r>
          </a:p>
          <a:p>
            <a:pPr lvl="1"/>
            <a:r>
              <a:t>Nivel de texto 2</a:t>
            </a:r>
          </a:p>
          <a:p>
            <a:pPr lvl="2"/>
            <a:r>
              <a:t>Nivel de texto 3</a:t>
            </a:r>
          </a:p>
          <a:p>
            <a:pPr lvl="3"/>
            <a:r>
              <a:t>Nivel de texto 4</a:t>
            </a:r>
          </a:p>
          <a:p>
            <a:pPr lvl="4"/>
            <a:r>
              <a:t>Nivel de texto 5</a:t>
            </a:r>
          </a:p>
        </p:txBody>
      </p:sp>
      <p:sp>
        <p:nvSpPr>
          <p:cNvPr id="3" name="Texto del título"/>
          <p:cNvSpPr txBox="1"/>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Texto del título</a:t>
            </a:r>
          </a:p>
        </p:txBody>
      </p:sp>
      <p:sp>
        <p:nvSpPr>
          <p:cNvPr id="4" name="Número de diapositiva"/>
          <p:cNvSpPr txBox="1"/>
          <p:nvPr>
            <p:ph type="sldNum" sz="quarter" idx="2"/>
          </p:nvPr>
        </p:nvSpPr>
        <p:spPr>
          <a:xfrm>
            <a:off x="6324599" y="9016999"/>
            <a:ext cx="342901" cy="355601"/>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9pPr>
    </p:titleStyle>
    <p:bodyStyle>
      <a:lvl1pPr marL="533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1pPr>
      <a:lvl2pPr marL="1066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2pPr>
      <a:lvl3pPr marL="1600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3pPr>
      <a:lvl4pPr marL="2133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4pPr>
      <a:lvl5pPr marL="26670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5pPr>
      <a:lvl6pPr marL="3200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6pPr>
      <a:lvl7pPr marL="3733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7pPr>
      <a:lvl8pPr marL="4267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8pPr>
      <a:lvl9pPr marL="4800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Dido and Aeneas"/>
          <p:cNvSpPr txBox="1"/>
          <p:nvPr>
            <p:ph type="ctrTitle"/>
          </p:nvPr>
        </p:nvSpPr>
        <p:spPr>
          <a:prstGeom prst="rect">
            <a:avLst/>
          </a:prstGeom>
        </p:spPr>
        <p:txBody>
          <a:bodyPr/>
          <a:lstStyle/>
          <a:p>
            <a:pPr/>
            <a:r>
              <a:t>Dido and Aeneas</a:t>
            </a:r>
          </a:p>
        </p:txBody>
      </p:sp>
      <p:sp>
        <p:nvSpPr>
          <p:cNvPr id="122" name="The Aeneid"/>
          <p:cNvSpPr txBox="1"/>
          <p:nvPr>
            <p:ph type="subTitle" sz="quarter" idx="1"/>
          </p:nvPr>
        </p:nvSpPr>
        <p:spPr>
          <a:prstGeom prst="rect">
            <a:avLst/>
          </a:prstGeom>
        </p:spPr>
        <p:txBody>
          <a:bodyPr/>
          <a:lstStyle/>
          <a:p>
            <a:pPr lvl="1"/>
            <a:r>
              <a:t>The Aeneid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4" name="pasted-image.tiff" descr="pasted-image.tiff"/>
          <p:cNvPicPr>
            <a:picLocks noChangeAspect="0"/>
          </p:cNvPicPr>
          <p:nvPr>
            <p:ph type="pic" idx="13"/>
          </p:nvPr>
        </p:nvPicPr>
        <p:blipFill>
          <a:blip r:embed="rId2">
            <a:extLst/>
          </a:blip>
          <a:stretch>
            <a:fillRect/>
          </a:stretch>
        </p:blipFill>
        <p:spPr>
          <a:xfrm>
            <a:off x="7108530" y="1574168"/>
            <a:ext cx="5143501" cy="6845301"/>
          </a:xfrm>
          <a:prstGeom prst="rect">
            <a:avLst/>
          </a:prstGeom>
        </p:spPr>
      </p:pic>
      <p:sp>
        <p:nvSpPr>
          <p:cNvPr id="125" name="Mens immota manet, lacrimae volvuntur inanes."/>
          <p:cNvSpPr txBox="1"/>
          <p:nvPr>
            <p:ph type="title"/>
          </p:nvPr>
        </p:nvSpPr>
        <p:spPr>
          <a:prstGeom prst="rect">
            <a:avLst/>
          </a:prstGeom>
        </p:spPr>
        <p:txBody>
          <a:bodyPr/>
          <a:lstStyle>
            <a:lvl1pPr>
              <a:defRPr i="1" sz="5200">
                <a:solidFill>
                  <a:srgbClr val="BEA56D"/>
                </a:solidFill>
                <a:effectLst>
                  <a:outerShdw sx="100000" sy="100000" kx="0" ky="0" algn="b" rotWithShape="0" blurRad="25400" dist="38100" dir="15900000">
                    <a:srgbClr val="000000">
                      <a:alpha val="90000"/>
                    </a:srgbClr>
                  </a:outerShdw>
                </a:effectLst>
              </a:defRPr>
            </a:lvl1pPr>
          </a:lstStyle>
          <a:p>
            <a:pPr/>
            <a:r>
              <a:t>Mens immota manet, lacrimae volvuntur inanes.</a:t>
            </a:r>
          </a:p>
        </p:txBody>
      </p:sp>
      <p:sp>
        <p:nvSpPr>
          <p:cNvPr id="126" name="The mind stays still,…"/>
          <p:cNvSpPr txBox="1"/>
          <p:nvPr>
            <p:ph type="body" sz="quarter" idx="1"/>
          </p:nvPr>
        </p:nvSpPr>
        <p:spPr>
          <a:prstGeom prst="rect">
            <a:avLst/>
          </a:prstGeom>
        </p:spPr>
        <p:txBody>
          <a:bodyPr/>
          <a:lstStyle/>
          <a:p>
            <a:pPr>
              <a:defRPr sz="5200">
                <a:solidFill>
                  <a:srgbClr val="BEA56D"/>
                </a:solidFill>
                <a:effectLst>
                  <a:outerShdw sx="100000" sy="100000" kx="0" ky="0" algn="b" rotWithShape="0" blurRad="25400" dist="38100" dir="15900000">
                    <a:srgbClr val="000000">
                      <a:alpha val="90000"/>
                    </a:srgbClr>
                  </a:outerShdw>
                </a:effectLst>
              </a:defRPr>
            </a:pPr>
            <a:r>
              <a:t>The mind stays still,</a:t>
            </a:r>
          </a:p>
          <a:p>
            <a:pPr>
              <a:defRPr sz="5200">
                <a:solidFill>
                  <a:srgbClr val="BEA56D"/>
                </a:solidFill>
                <a:effectLst>
                  <a:outerShdw sx="100000" sy="100000" kx="0" ky="0" algn="b" rotWithShape="0" blurRad="25400" dist="38100" dir="15900000">
                    <a:srgbClr val="000000">
                      <a:alpha val="90000"/>
                    </a:srgbClr>
                  </a:outerShdw>
                </a:effectLst>
              </a:defRPr>
            </a:pPr>
            <a:r>
              <a:t>tears fall without an effect.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Texto"/>
          <p:cNvSpPr txBox="1"/>
          <p:nvPr>
            <p:ph type="body" idx="13"/>
          </p:nvPr>
        </p:nvSpPr>
        <p:spPr>
          <a:prstGeom prst="rect">
            <a:avLst/>
          </a:prstGeom>
        </p:spPr>
        <p:txBody>
          <a:bodyPr/>
          <a:lstStyle/>
          <a:p>
            <a:pPr/>
          </a:p>
        </p:txBody>
      </p:sp>
      <p:sp>
        <p:nvSpPr>
          <p:cNvPr id="129" name="The flames consumed her cries…"/>
          <p:cNvSpPr txBox="1"/>
          <p:nvPr>
            <p:ph type="body" idx="14"/>
          </p:nvPr>
        </p:nvSpPr>
        <p:spPr>
          <a:xfrm>
            <a:off x="1270000" y="827616"/>
            <a:ext cx="10464800" cy="10312401"/>
          </a:xfrm>
          <a:prstGeom prst="rect">
            <a:avLst/>
          </a:prstGeom>
        </p:spPr>
        <p:txBody>
          <a:bodyPr/>
          <a:lstStyle/>
          <a:p>
            <a:pPr/>
            <a:r>
              <a:t>The flames consumed her cries</a:t>
            </a:r>
          </a:p>
          <a:p>
            <a:pPr/>
            <a:r>
              <a:t>because he left her with a broken heart.</a:t>
            </a:r>
          </a:p>
          <a:p>
            <a:pPr/>
            <a:r>
              <a:t>As coal clouds filled the skies,</a:t>
            </a:r>
          </a:p>
          <a:p>
            <a:pPr/>
            <a:r>
              <a:t>her youth was being torn apart.</a:t>
            </a:r>
          </a:p>
          <a:p>
            <a:pPr/>
          </a:p>
          <a:p>
            <a:pPr/>
            <a:r>
              <a:t>Unloving eyes that watched her insanity,</a:t>
            </a:r>
          </a:p>
          <a:p>
            <a:pPr/>
            <a:r>
              <a:t>ironically those being her remedy.</a:t>
            </a:r>
          </a:p>
          <a:p>
            <a:pPr/>
            <a:r>
              <a:t>He then left minding his own faith,</a:t>
            </a:r>
          </a:p>
          <a:p>
            <a:pPr/>
            <a:r>
              <a:t>making her face her own wraith.</a:t>
            </a:r>
          </a:p>
          <a:p>
            <a:pPr/>
          </a:p>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The Poem"/>
          <p:cNvSpPr txBox="1"/>
          <p:nvPr>
            <p:ph type="title"/>
          </p:nvPr>
        </p:nvSpPr>
        <p:spPr>
          <a:prstGeom prst="rect">
            <a:avLst/>
          </a:prstGeom>
        </p:spPr>
        <p:txBody>
          <a:bodyPr/>
          <a:lstStyle/>
          <a:p>
            <a:pPr/>
            <a:r>
              <a:t>The Poem</a:t>
            </a:r>
          </a:p>
        </p:txBody>
      </p:sp>
      <p:sp>
        <p:nvSpPr>
          <p:cNvPr id="132" name="The poem is based on the part where Aeneas has to leave Dido behind.…"/>
          <p:cNvSpPr txBox="1"/>
          <p:nvPr>
            <p:ph type="body" idx="1"/>
          </p:nvPr>
        </p:nvSpPr>
        <p:spPr>
          <a:prstGeom prst="rect">
            <a:avLst/>
          </a:prstGeom>
        </p:spPr>
        <p:txBody>
          <a:bodyPr/>
          <a:lstStyle/>
          <a:p>
            <a:pPr marL="384048" indent="-384048" defTabSz="420624">
              <a:spcBef>
                <a:spcPts val="3000"/>
              </a:spcBef>
              <a:buBlip>
                <a:blip r:embed="rId2"/>
              </a:buBlip>
              <a:defRPr sz="3024"/>
            </a:pPr>
            <a:r>
              <a:t>The poem is based on the part where Aeneas has to leave Dido behind.</a:t>
            </a:r>
          </a:p>
          <a:p>
            <a:pPr marL="384048" indent="-384048" defTabSz="420624">
              <a:spcBef>
                <a:spcPts val="3000"/>
              </a:spcBef>
              <a:buBlip>
                <a:blip r:embed="rId2"/>
              </a:buBlip>
              <a:defRPr sz="3024"/>
            </a:pPr>
            <a:r>
              <a:t>She is heart-broken and she feels that the world is no longer positive or helpful. Everything is blue without him.</a:t>
            </a:r>
          </a:p>
          <a:p>
            <a:pPr marL="384048" indent="-384048" defTabSz="420624">
              <a:spcBef>
                <a:spcPts val="3000"/>
              </a:spcBef>
              <a:buBlip>
                <a:blip r:embed="rId2"/>
              </a:buBlip>
              <a:defRPr sz="3024"/>
            </a:pPr>
            <a:r>
              <a:t>The second paragraph talks a bit about Aeneas feelings as he knows that although he is the only one that could eventually help her, he can’t, he has to continue with his own challenge. He has to face his destiny.</a:t>
            </a:r>
          </a:p>
          <a:p>
            <a:pPr marL="384048" indent="-384048" defTabSz="420624">
              <a:spcBef>
                <a:spcPts val="3000"/>
              </a:spcBef>
              <a:buBlip>
                <a:blip r:embed="rId2"/>
              </a:buBlip>
              <a:defRPr sz="3024"/>
            </a:pPr>
            <a:r>
              <a:t>The last line might seem a bit confusing but after reading carefully Dido´s cries, you can only think that she is so ridiculously in love but yet so mad, she could even commit suicide.</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