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529" autoAdjust="0"/>
    <p:restoredTop sz="94660"/>
  </p:normalViewPr>
  <p:slideViewPr>
    <p:cSldViewPr>
      <p:cViewPr varScale="1">
        <p:scale>
          <a:sx n="110" d="100"/>
          <a:sy n="110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3479-2370-45EB-B80E-2EF9832CC29D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551F2-5B5C-4734-9C31-DEE8B341DBB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B6CC53-5F0B-4C86-9835-73A6D45E6453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27D57A-BE4A-4707-BE65-FA4A608B3D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CC53-5F0B-4C86-9835-73A6D45E6453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D57A-BE4A-4707-BE65-FA4A608B3D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CC53-5F0B-4C86-9835-73A6D45E6453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D57A-BE4A-4707-BE65-FA4A608B3D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B6CC53-5F0B-4C86-9835-73A6D45E6453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27D57A-BE4A-4707-BE65-FA4A608B3D0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B6CC53-5F0B-4C86-9835-73A6D45E6453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27D57A-BE4A-4707-BE65-FA4A608B3D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CC53-5F0B-4C86-9835-73A6D45E6453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D57A-BE4A-4707-BE65-FA4A608B3D0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CC53-5F0B-4C86-9835-73A6D45E6453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D57A-BE4A-4707-BE65-FA4A608B3D0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B6CC53-5F0B-4C86-9835-73A6D45E6453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27D57A-BE4A-4707-BE65-FA4A608B3D0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CC53-5F0B-4C86-9835-73A6D45E6453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D57A-BE4A-4707-BE65-FA4A608B3D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B6CC53-5F0B-4C86-9835-73A6D45E6453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27D57A-BE4A-4707-BE65-FA4A608B3D0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B6CC53-5F0B-4C86-9835-73A6D45E6453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27D57A-BE4A-4707-BE65-FA4A608B3D0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B6CC53-5F0B-4C86-9835-73A6D45E6453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27D57A-BE4A-4707-BE65-FA4A608B3D0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95736" y="908720"/>
            <a:ext cx="3384376" cy="4536504"/>
          </a:xfrm>
        </p:spPr>
        <p:txBody>
          <a:bodyPr>
            <a:normAutofit/>
          </a:bodyPr>
          <a:lstStyle/>
          <a:p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Ego  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vobis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salutem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plurimam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dico. 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Mihi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nomen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 Marika. 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Annum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ago 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duodevicesimum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atque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discipula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Lycei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“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Titi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Lucretii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Cari” sum. Ego vivo in 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parvo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vico qui Salerno 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proximus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est: 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huic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2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nomen</a:t>
            </a:r>
            <a:r>
              <a:rPr lang="it-IT" sz="2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est  Siano. Vale!</a:t>
            </a:r>
          </a:p>
          <a:p>
            <a:endParaRPr lang="it-IT" dirty="0"/>
          </a:p>
        </p:txBody>
      </p:sp>
      <p:pic>
        <p:nvPicPr>
          <p:cNvPr id="5" name="Immagine 4" descr="marik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76672"/>
            <a:ext cx="3240360" cy="5760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eli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4767" r="15091" b="1569"/>
          <a:stretch>
            <a:fillRect/>
          </a:stretch>
        </p:blipFill>
        <p:spPr>
          <a:xfrm>
            <a:off x="251520" y="116631"/>
            <a:ext cx="3600400" cy="6312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4067944" y="144497"/>
            <a:ext cx="42484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Mihi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nomen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 Elisa,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virgo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septemdecim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annorum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sum. Vivo in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parvo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vico qui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Neapoli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proximus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est: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huic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nomen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 Striano.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Discipula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Sarni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Lycei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"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Titi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Lucretii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Cari" sum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et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meae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linguae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Latinae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magistrae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nomen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 Maria Di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Florio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Mea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disciplina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praecipue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dilecta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historia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est.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Familia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mea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quinque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capitum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: mater, pater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et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duo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fratres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mihi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sunt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Mea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interest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stud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  <a:cs typeface="Times New Roman"/>
              </a:rPr>
              <a:t>ē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re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,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sed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 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malo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corporis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exercitationem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facere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,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maxime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pila volante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ludere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</a:t>
            </a:r>
            <a:endParaRPr lang="it-IT" sz="2200" b="1" dirty="0">
              <a:solidFill>
                <a:schemeClr val="bg2">
                  <a:lumMod val="25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23728" y="620688"/>
            <a:ext cx="2808312" cy="52565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la-Latn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Mihi nomen est Erica. Septemdecim annos nata sum, in </a:t>
            </a:r>
            <a:r>
              <a:rPr lang="it-IT" sz="3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parvo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vico, qui </a:t>
            </a:r>
            <a:r>
              <a:rPr lang="la-Latn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Neapoli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proximus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est, </a:t>
            </a:r>
            <a:r>
              <a:rPr lang="it-IT" sz="3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incolo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: </a:t>
            </a:r>
            <a:r>
              <a:rPr lang="it-IT" sz="3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huic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nomen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  San Valentino Torio</a:t>
            </a:r>
            <a:r>
              <a:rPr lang="la-Latn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</a:t>
            </a:r>
            <a:r>
              <a:rPr lang="it-IT" sz="3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Annum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ago </a:t>
            </a:r>
            <a:r>
              <a:rPr lang="it-IT" sz="3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duodevicesimum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3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atque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3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discipula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3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Lycei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“</a:t>
            </a:r>
            <a:r>
              <a:rPr lang="it-IT" sz="3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Titi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Lucretii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Cari” sum. </a:t>
            </a:r>
            <a:r>
              <a:rPr lang="la-Latn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Me iuvat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audire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la-Latn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musicam et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legĕre</a:t>
            </a:r>
            <a:r>
              <a:rPr lang="la-Latn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libros.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Vale!</a:t>
            </a:r>
          </a:p>
          <a:p>
            <a:pPr algn="ctr"/>
            <a:endParaRPr lang="it-IT" dirty="0"/>
          </a:p>
        </p:txBody>
      </p:sp>
      <p:pic>
        <p:nvPicPr>
          <p:cNvPr id="4" name="Immagine 3" descr="eri.jpg"/>
          <p:cNvPicPr>
            <a:picLocks noChangeAspect="1"/>
          </p:cNvPicPr>
          <p:nvPr/>
        </p:nvPicPr>
        <p:blipFill>
          <a:blip r:embed="rId2" cstate="print"/>
          <a:srcRect l="6720" t="6951" r="27705" b="5901"/>
          <a:stretch>
            <a:fillRect/>
          </a:stretch>
        </p:blipFill>
        <p:spPr>
          <a:xfrm>
            <a:off x="5076056" y="332656"/>
            <a:ext cx="3600400" cy="5976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ill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907" b="10256"/>
          <a:stretch>
            <a:fillRect/>
          </a:stretch>
        </p:blipFill>
        <p:spPr>
          <a:xfrm>
            <a:off x="323527" y="188640"/>
            <a:ext cx="4415119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4860032" y="116632"/>
            <a:ext cx="363691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Mihi nomen est Milena, septem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decim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annos nata sum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atque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discipula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Sarni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Lycei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“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Titi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Lucretii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Cari” sum. 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ea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permagni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interest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studēre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li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tteras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L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atina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 G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raeca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que sed etiam philosophia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Me iuvat musicam audire, cum meis amicis stare et edere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cibum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, sed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nolo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coquinare: nam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pigerrima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sum.</a:t>
            </a:r>
            <a:endParaRPr lang="it-IT" sz="2400" b="1" dirty="0">
              <a:solidFill>
                <a:schemeClr val="bg2">
                  <a:lumMod val="25000"/>
                </a:schemeClr>
              </a:solidFill>
              <a:latin typeface="Lucida Calligraphy" pitchFamily="66" charset="0"/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188640"/>
            <a:ext cx="3384376" cy="6264696"/>
          </a:xfrm>
        </p:spPr>
        <p:txBody>
          <a:bodyPr>
            <a:normAutofit/>
          </a:bodyPr>
          <a:lstStyle/>
          <a:p>
            <a:pPr algn="r"/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Mihi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nomen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</a:t>
            </a:r>
            <a:r>
              <a:rPr lang="la-Latn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Maria Isabella;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discipula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Sarni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Lycei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“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Titi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Lucretii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Cari” sum</a:t>
            </a:r>
            <a:r>
              <a:rPr lang="la-Latn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Ego sum ingenio hilari affabilique. Mihi sunt amicae multae amicique quibuscum saepe ago tempus libenter. Toto die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assidue</a:t>
            </a:r>
            <a:r>
              <a:rPr lang="la-Latn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studio operam do, sed dominico die occurro amicis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;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cum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illis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la-Latn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deambul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o</a:t>
            </a:r>
            <a:r>
              <a:rPr lang="la-Latn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, can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o</a:t>
            </a:r>
            <a:r>
              <a:rPr lang="la-Latn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et salt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o</a:t>
            </a:r>
            <a:r>
              <a:rPr lang="la-Latn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: nam amo audire musicam. Aliquando disputamus de studio aut de huius aetatis quaestionibus.</a:t>
            </a:r>
            <a:endParaRPr lang="it-IT" sz="2000" dirty="0" smtClean="0">
              <a:solidFill>
                <a:schemeClr val="bg2">
                  <a:lumMod val="25000"/>
                </a:schemeClr>
              </a:solidFill>
              <a:latin typeface="Lucida Calligraphy" pitchFamily="66" charset="0"/>
            </a:endParaRPr>
          </a:p>
          <a:p>
            <a:endParaRPr lang="it-IT" dirty="0"/>
          </a:p>
        </p:txBody>
      </p:sp>
      <p:pic>
        <p:nvPicPr>
          <p:cNvPr id="4" name="Immagine 3" descr="i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548680"/>
            <a:ext cx="3726414" cy="4968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ut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2308" r="12308"/>
          <a:stretch>
            <a:fillRect/>
          </a:stretch>
        </p:blipFill>
        <p:spPr>
          <a:xfrm>
            <a:off x="395536" y="457568"/>
            <a:ext cx="4248472" cy="5635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4929190" y="142852"/>
            <a:ext cx="34563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a-Latn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Mihi nomen est Autilia, mihi cognomen est Falcus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</a:t>
            </a:r>
            <a:r>
              <a:rPr lang="it-IT" sz="22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Annum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ago </a:t>
            </a:r>
            <a:r>
              <a:rPr lang="it-IT" sz="22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undevicesimum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22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atque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22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discipula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22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Lycei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“</a:t>
            </a:r>
            <a:r>
              <a:rPr lang="it-IT" sz="22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Titi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Lucretii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Cari” sum</a:t>
            </a:r>
            <a:r>
              <a:rPr lang="la-Latn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Vivo in </a:t>
            </a:r>
            <a:r>
              <a:rPr lang="it-IT" sz="22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parvo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vico qui </a:t>
            </a:r>
            <a:r>
              <a:rPr lang="la-Latn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Neapoli </a:t>
            </a:r>
            <a:r>
              <a:rPr lang="it-IT" sz="22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proximus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est: </a:t>
            </a:r>
            <a:r>
              <a:rPr lang="it-IT" sz="22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huic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nomen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 Striano.</a:t>
            </a:r>
            <a:r>
              <a:rPr lang="la-Latn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Puella iucunda et cara sum, diligo bonum cibum, veros amico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</a:t>
            </a:r>
            <a:r>
              <a:rPr lang="la-Latn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la-Latn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et </a:t>
            </a:r>
            <a:r>
              <a:rPr lang="la-Latn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musicam. Quare mea 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magni </a:t>
            </a:r>
            <a:r>
              <a:rPr lang="la-Latn" sz="22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interest me circondari a multis et me esse beatam.</a:t>
            </a:r>
            <a:endParaRPr lang="it-IT" sz="2200" b="1" dirty="0">
              <a:solidFill>
                <a:schemeClr val="bg2">
                  <a:lumMod val="25000"/>
                </a:schemeClr>
              </a:solidFill>
              <a:latin typeface="Lucida Calligraphy" pitchFamily="66" charset="0"/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4509120"/>
            <a:ext cx="7200800" cy="2160240"/>
          </a:xfrm>
        </p:spPr>
        <p:txBody>
          <a:bodyPr>
            <a:normAutofit/>
          </a:bodyPr>
          <a:lstStyle/>
          <a:p>
            <a:r>
              <a:rPr lang="la-Latn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Mihi nomen est </a:t>
            </a:r>
            <a:r>
              <a:rPr lang="it-IT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Luigi</a:t>
            </a:r>
            <a:r>
              <a:rPr lang="la-Latn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, </a:t>
            </a:r>
            <a:r>
              <a:rPr lang="it-IT" sz="2400" dirty="0" err="1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adulescens</a:t>
            </a:r>
            <a:r>
              <a:rPr lang="la-Latn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 septemdecim annorum sum. Vivo Sarni et discipulus classis IV A Lycei « Titi Lucretii Cari » sum. Meae linguae </a:t>
            </a:r>
            <a:r>
              <a:rPr lang="it-IT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L</a:t>
            </a:r>
            <a:r>
              <a:rPr lang="la-Latn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atinae </a:t>
            </a:r>
            <a:r>
              <a:rPr lang="it-IT" sz="2400" dirty="0" err="1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magistrae</a:t>
            </a:r>
            <a:r>
              <a:rPr lang="it-IT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la-Latn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nomen est Maria Di Florio</a:t>
            </a:r>
            <a:r>
              <a:rPr lang="it-IT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. </a:t>
            </a:r>
            <a:r>
              <a:rPr lang="la-Latn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Me delectant musica et</a:t>
            </a:r>
            <a:r>
              <a:rPr lang="it-IT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fabulae</a:t>
            </a:r>
            <a:r>
              <a:rPr lang="it-IT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 in</a:t>
            </a:r>
            <a:r>
              <a:rPr lang="la-Latn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 theatr</a:t>
            </a:r>
            <a:r>
              <a:rPr lang="it-IT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o </a:t>
            </a:r>
            <a:r>
              <a:rPr lang="it-IT" sz="2400" dirty="0" err="1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agendae</a:t>
            </a:r>
            <a:r>
              <a:rPr lang="la-Latn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. Vale</a:t>
            </a:r>
            <a:r>
              <a:rPr lang="it-IT" sz="2400" dirty="0" smtClean="0">
                <a:solidFill>
                  <a:schemeClr val="tx2">
                    <a:lumMod val="25000"/>
                  </a:schemeClr>
                </a:solidFill>
                <a:latin typeface="Lucida Calligraphy" pitchFamily="66" charset="0"/>
              </a:rPr>
              <a:t>!</a:t>
            </a:r>
            <a:endParaRPr lang="it-IT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Immagine 3" descr="gino.jpg"/>
          <p:cNvPicPr>
            <a:picLocks noChangeAspect="1"/>
          </p:cNvPicPr>
          <p:nvPr/>
        </p:nvPicPr>
        <p:blipFill>
          <a:blip r:embed="rId2" cstate="print"/>
          <a:srcRect b="13510"/>
          <a:stretch>
            <a:fillRect/>
          </a:stretch>
        </p:blipFill>
        <p:spPr>
          <a:xfrm>
            <a:off x="2843808" y="44624"/>
            <a:ext cx="3816424" cy="4401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39"/>
            <a:ext cx="4176464" cy="555935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499992" y="188640"/>
            <a:ext cx="4067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Salutem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plurimam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dico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tibi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,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ignotae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puellae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Mihi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nomen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Joannes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Cordella, ago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duodevicesimum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annum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,auditor sum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apud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Lyceum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"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Titum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Lucretium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Carum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" in urbe Sarno.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Pulcher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sum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flavis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capillis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promissis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et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lepidus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videor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caeruleis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oculis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Summo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gaudio ludo pil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ā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atque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strenue 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et</a:t>
            </a:r>
            <a:r>
              <a:rPr lang="it-IT" sz="2200" b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acriter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sustineo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agonem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gregis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Neapolitani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Inter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disciplinas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scholasticas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praefero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longe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linguam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2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Graecam</a:t>
            </a:r>
            <a:r>
              <a:rPr lang="it-IT" sz="22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</a:t>
            </a:r>
            <a:endParaRPr lang="it-IT" sz="2200" b="1" dirty="0">
              <a:solidFill>
                <a:schemeClr val="bg2">
                  <a:lumMod val="25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3959"/>
            <a:ext cx="6048672" cy="403748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39752" y="4370328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Mihi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nomen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Annachiara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Ego sum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discipula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in “Liceo Classico Tito Lucrezio Caro”. Ego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puella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annorum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septemdecim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sum.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Cum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voluptate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fictos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libros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lego. Vale!</a:t>
            </a:r>
            <a:endParaRPr lang="it-IT" sz="2400" b="1" dirty="0">
              <a:solidFill>
                <a:schemeClr val="bg2">
                  <a:lumMod val="25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mariantonietta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4752528" cy="4752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sellaDiTesto 7"/>
          <p:cNvSpPr txBox="1"/>
          <p:nvPr/>
        </p:nvSpPr>
        <p:spPr>
          <a:xfrm>
            <a:off x="5220072" y="332656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Salutem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plurimam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tibi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dico.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Mihi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nomen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Mariantonietta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Ambrosio. Ego sum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discipula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apud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scholam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Lyceum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"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Titum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Lucretium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Carum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" in urbe Sarno. Audio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lectiones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nunc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quarti anni 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cursus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studiorum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Ago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duodevicesimum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annum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Nunc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incumbo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maxim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ā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cum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diligenti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ā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in 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studium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Italicae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,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Graecae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,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Latinae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et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Britannicae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linguarum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atque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philosophiae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,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historiae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,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mathematicae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et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scientiarum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</a:t>
            </a:r>
            <a:endParaRPr lang="it-IT" sz="2000" b="1" dirty="0">
              <a:solidFill>
                <a:schemeClr val="bg2">
                  <a:lumMod val="25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1907704" y="4725144"/>
            <a:ext cx="6840760" cy="1875656"/>
          </a:xfrm>
        </p:spPr>
        <p:txBody>
          <a:bodyPr>
            <a:normAutofit/>
          </a:bodyPr>
          <a:lstStyle/>
          <a:p>
            <a:r>
              <a:rPr lang="la-Latn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Mihi nomen est Lucia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et</a:t>
            </a:r>
            <a:r>
              <a:rPr lang="la-Latn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puella septemd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e</a:t>
            </a:r>
            <a:r>
              <a:rPr lang="la-Latn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cim annorum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sum</a:t>
            </a:r>
            <a:r>
              <a:rPr lang="la-Latn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</a:t>
            </a:r>
            <a:r>
              <a:rPr lang="it-IT" sz="24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Discipula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24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Sarni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Lycei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“</a:t>
            </a:r>
            <a:r>
              <a:rPr lang="it-IT" sz="24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Titi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Lucretii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Cari” sum. H</a:t>
            </a:r>
            <a:r>
              <a:rPr lang="la-Latn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as disciplinas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studēre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malo</a:t>
            </a:r>
            <a:r>
              <a:rPr lang="la-Latn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: philosophiam et linguam 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</a:t>
            </a:r>
            <a:r>
              <a:rPr lang="la-Latn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atinam. Me delectan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t</a:t>
            </a:r>
            <a:r>
              <a:rPr lang="la-Latn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musica et </a:t>
            </a:r>
            <a:r>
              <a:rPr lang="it-IT" sz="24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librorum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la-Latn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lect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io</a:t>
            </a:r>
            <a:r>
              <a:rPr lang="la-Latn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Vale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!</a:t>
            </a:r>
          </a:p>
          <a:p>
            <a:endParaRPr lang="it-IT" dirty="0"/>
          </a:p>
        </p:txBody>
      </p:sp>
      <p:pic>
        <p:nvPicPr>
          <p:cNvPr id="8" name="Immagine 7" descr="lu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72008"/>
            <a:ext cx="4645651" cy="4581128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occia.jpg"/>
          <p:cNvPicPr>
            <a:picLocks noChangeAspect="1"/>
          </p:cNvPicPr>
          <p:nvPr/>
        </p:nvPicPr>
        <p:blipFill>
          <a:blip r:embed="rId2" cstate="print"/>
          <a:srcRect l="25714" t="698" r="25714"/>
          <a:stretch>
            <a:fillRect/>
          </a:stretch>
        </p:blipFill>
        <p:spPr>
          <a:xfrm>
            <a:off x="971600" y="116632"/>
            <a:ext cx="3240360" cy="6624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6016" y="0"/>
            <a:ext cx="309634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Mihi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nomen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est Sara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et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septemdecim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annos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nata sum.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Discipula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Sarni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Lycei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Titi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Lucretii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Cari” sum.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Has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disciplinas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studēre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malo: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historiam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et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linguam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Latinam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. Me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delectant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librorum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lectio,  musica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et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fabulae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theatro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agendae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. Vale!</a:t>
            </a:r>
            <a:endParaRPr kumimoji="0" lang="it-IT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ucida Calligraphy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19672" y="4392488"/>
            <a:ext cx="7200800" cy="2564904"/>
          </a:xfrm>
        </p:spPr>
        <p:txBody>
          <a:bodyPr anchor="ctr">
            <a:normAutofit fontScale="70000" lnSpcReduction="20000"/>
          </a:bodyPr>
          <a:lstStyle/>
          <a:p>
            <a:pPr algn="ctr"/>
            <a:r>
              <a:rPr lang="la-Latn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Mihi nomen est Gioia. Septemdecim annos nata sum, in 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38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parvo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vico qui </a:t>
            </a:r>
            <a:r>
              <a:rPr lang="it-IT" sz="38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Neapoli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38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proximus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 </a:t>
            </a:r>
            <a:r>
              <a:rPr lang="it-IT" sz="38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incolo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: </a:t>
            </a:r>
            <a:r>
              <a:rPr lang="it-IT" sz="38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huic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38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nomen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 Striano. </a:t>
            </a:r>
            <a:r>
              <a:rPr lang="it-IT" sz="38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Discipula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 </a:t>
            </a:r>
            <a:r>
              <a:rPr lang="it-IT" sz="38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Sarni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38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Lycei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“</a:t>
            </a:r>
            <a:r>
              <a:rPr lang="it-IT" sz="38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Titi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38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Lucretii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Cari” sum. </a:t>
            </a:r>
            <a:r>
              <a:rPr lang="la-Latn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Mea linguae 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</a:t>
            </a:r>
            <a:r>
              <a:rPr lang="la-Latn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atinae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38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magistra</a:t>
            </a:r>
            <a:r>
              <a:rPr lang="la-Latn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Maria Di Florio est. Me iuvat </a:t>
            </a:r>
            <a:r>
              <a:rPr lang="it-IT" sz="38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audire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38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musicam</a:t>
            </a:r>
            <a:r>
              <a:rPr lang="la-Latn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, leg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e</a:t>
            </a:r>
            <a:r>
              <a:rPr lang="la-Latn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re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la-Latn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libros et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edĕre</a:t>
            </a:r>
            <a:r>
              <a:rPr lang="la-Latn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cibum.</a:t>
            </a:r>
            <a:r>
              <a:rPr lang="it-IT" sz="38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Vale!</a:t>
            </a:r>
          </a:p>
          <a:p>
            <a:endParaRPr lang="it-IT" dirty="0">
              <a:latin typeface="Lucida Calligraphy" pitchFamily="66" charset="0"/>
            </a:endParaRPr>
          </a:p>
        </p:txBody>
      </p:sp>
      <p:pic>
        <p:nvPicPr>
          <p:cNvPr id="4" name="Immagine 3" descr="io.jpg"/>
          <p:cNvPicPr>
            <a:picLocks noChangeAspect="1"/>
          </p:cNvPicPr>
          <p:nvPr/>
        </p:nvPicPr>
        <p:blipFill>
          <a:blip r:embed="rId2" cstate="print"/>
          <a:srcRect l="3089" b="11962"/>
          <a:stretch>
            <a:fillRect/>
          </a:stretch>
        </p:blipFill>
        <p:spPr>
          <a:xfrm>
            <a:off x="2771800" y="116632"/>
            <a:ext cx="4536504" cy="4121142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ppola.jpg"/>
          <p:cNvPicPr>
            <a:picLocks noChangeAspect="1"/>
          </p:cNvPicPr>
          <p:nvPr/>
        </p:nvPicPr>
        <p:blipFill>
          <a:blip r:embed="rId2" cstate="print"/>
          <a:srcRect t="12626" b="13195"/>
          <a:stretch>
            <a:fillRect/>
          </a:stretch>
        </p:blipFill>
        <p:spPr>
          <a:xfrm>
            <a:off x="1835696" y="188640"/>
            <a:ext cx="5328592" cy="3944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467544" y="4221088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Mihi nomen est Marialuisa, puella septemdecim annorum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sum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Discipula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Sarni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Lycei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“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Titi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Lucretii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Cari” sum. H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as disciplinas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studēre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malo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: historiam et linguam 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atinam. Me delectant musica et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fabulae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in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theatr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o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agendae</a:t>
            </a:r>
            <a:r>
              <a:rPr lang="la-Latn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Vale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!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4221088"/>
            <a:ext cx="7776864" cy="2420888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a-Latn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Mihi nomen est Autilia. Septemdecim annos nata sum, 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in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parvo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 vico, qui </a:t>
            </a:r>
            <a:r>
              <a:rPr lang="la-Latn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apud montem Vesuvium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 est,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incolo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: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huic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nomen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 est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Terzigno</a:t>
            </a:r>
            <a:r>
              <a:rPr lang="la-Latn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. 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/>
            </a:r>
            <a:b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</a:b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Discipula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 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Sarni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Lycei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 “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Titi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Lucretii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 Cari” sum. </a:t>
            </a:r>
            <a:r>
              <a:rPr lang="la-Latn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Optavi hanc scholam ut antiquas linguas discerem. 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/>
            </a:r>
            <a:b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</a:br>
            <a:r>
              <a:rPr lang="la-Latn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Me iuvat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audire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 </a:t>
            </a:r>
            <a:r>
              <a:rPr lang="la-Latn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musicam,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legĕre</a:t>
            </a:r>
            <a:r>
              <a:rPr lang="la-Latn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 libros et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vidēre</a:t>
            </a:r>
            <a:r>
              <a:rPr lang="la-Latn" sz="20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  <a:ea typeface="Calibri"/>
                <a:cs typeface="Times New Roman"/>
              </a:rPr>
              <a:t> picturam.</a:t>
            </a:r>
            <a:endParaRPr lang="it-IT" sz="2000" dirty="0" smtClean="0">
              <a:solidFill>
                <a:schemeClr val="bg2">
                  <a:lumMod val="25000"/>
                </a:schemeClr>
              </a:solidFill>
              <a:latin typeface="Lucida Calligraphy" pitchFamily="66" charset="0"/>
              <a:ea typeface="Calibri"/>
              <a:cs typeface="Times New Roman"/>
            </a:endParaRPr>
          </a:p>
          <a:p>
            <a:endParaRPr lang="it-IT" sz="2000" dirty="0"/>
          </a:p>
        </p:txBody>
      </p:sp>
      <p:pic>
        <p:nvPicPr>
          <p:cNvPr id="4" name="Immagine 3" descr="de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16632"/>
            <a:ext cx="547260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vastol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13188"/>
            <a:ext cx="3960440" cy="60561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CasellaDiTesto 4"/>
          <p:cNvSpPr txBox="1"/>
          <p:nvPr/>
        </p:nvSpPr>
        <p:spPr>
          <a:xfrm>
            <a:off x="5004048" y="260648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Mihi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nomen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est Daniela,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studeo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apud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Lyceum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“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Titum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Lucretium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Carum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”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Sarni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.  Ago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duedevicesimum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annum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et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 vivo in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parva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atque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amoena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 regione, cui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nomen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 est San Valentino Torio. Ego sum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virgo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capillo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promisso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atque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oculis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fuscis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, amo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</a:rPr>
              <a:t>stud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  <a:cs typeface="Times New Roman"/>
              </a:rPr>
              <a:t>ēre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  <a:cs typeface="Times New Roman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  <a:cs typeface="Times New Roman"/>
              </a:rPr>
              <a:t>antiquas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  <a:cs typeface="Times New Roman"/>
              </a:rPr>
              <a:t> </a:t>
            </a:r>
            <a:r>
              <a:rPr lang="it-IT" sz="2400" b="1" dirty="0" err="1" smtClean="0">
                <a:solidFill>
                  <a:schemeClr val="bg2">
                    <a:lumMod val="25000"/>
                  </a:schemeClr>
                </a:solidFill>
                <a:latin typeface="Lucida Calligraphy"/>
                <a:cs typeface="Times New Roman"/>
              </a:rPr>
              <a:t>litteras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  <a:latin typeface="Lucida Calligraphy"/>
                <a:cs typeface="Times New Roman"/>
              </a:rPr>
              <a:t>. Vale!</a:t>
            </a:r>
            <a:endParaRPr lang="it-IT" sz="2400" b="1" dirty="0">
              <a:solidFill>
                <a:schemeClr val="bg2">
                  <a:lumMod val="25000"/>
                </a:schemeClr>
              </a:solidFill>
              <a:latin typeface="Lucida Calligraph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619672" y="188640"/>
            <a:ext cx="3168352" cy="609329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la-Latn" sz="29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Mihi nomen est Riccardo, </a:t>
            </a:r>
            <a:r>
              <a:rPr lang="it-IT" sz="29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adulescens</a:t>
            </a:r>
            <a:r>
              <a:rPr lang="la-Latn" sz="29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septemdecim annorum sum. Vivo Sarni et discipulus classis IV A Lycei « Titi Lucretii Cari » sum. Meae linguae </a:t>
            </a:r>
            <a:r>
              <a:rPr lang="it-IT" sz="29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L</a:t>
            </a:r>
            <a:r>
              <a:rPr lang="la-Latn" sz="29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atinae </a:t>
            </a:r>
            <a:r>
              <a:rPr lang="it-IT" sz="2900" dirty="0" err="1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magistrae</a:t>
            </a:r>
            <a:r>
              <a:rPr lang="it-IT" sz="29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</a:t>
            </a:r>
            <a:r>
              <a:rPr lang="la-Latn" sz="29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nomen est Maria Di Florio, mea disciplina praecipue dilecta mat</a:t>
            </a:r>
            <a:r>
              <a:rPr lang="it-IT" sz="29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h</a:t>
            </a:r>
            <a:r>
              <a:rPr lang="la-Latn" sz="29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ematica est. Cotidie ad scholam eo, dom</a:t>
            </a:r>
            <a:r>
              <a:rPr lang="it-IT" sz="29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i</a:t>
            </a:r>
            <a:r>
              <a:rPr lang="la-Latn" sz="29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nic</a:t>
            </a:r>
            <a:r>
              <a:rPr lang="it-IT" sz="29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o</a:t>
            </a:r>
            <a:r>
              <a:rPr lang="la-Latn" sz="29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 die quiesc</a:t>
            </a:r>
            <a:r>
              <a:rPr lang="it-IT" sz="29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o</a:t>
            </a:r>
            <a:r>
              <a:rPr lang="la-Latn" sz="2900" dirty="0" smtClean="0">
                <a:solidFill>
                  <a:schemeClr val="bg2">
                    <a:lumMod val="25000"/>
                  </a:schemeClr>
                </a:solidFill>
                <a:latin typeface="Lucida Calligraphy" pitchFamily="66" charset="0"/>
              </a:rPr>
              <a:t>. Studio assidue operam do toto die. Pervesperi cubitum eo. </a:t>
            </a:r>
            <a:endParaRPr lang="it-IT" sz="2900" dirty="0" smtClean="0">
              <a:solidFill>
                <a:schemeClr val="bg2">
                  <a:lumMod val="25000"/>
                </a:schemeClr>
              </a:solidFill>
              <a:latin typeface="Lucida Calligraphy" pitchFamily="66" charset="0"/>
            </a:endParaRPr>
          </a:p>
          <a:p>
            <a:endParaRPr lang="it-IT" dirty="0"/>
          </a:p>
        </p:txBody>
      </p:sp>
      <p:pic>
        <p:nvPicPr>
          <p:cNvPr id="6" name="Immagine 5" descr="ric.jpeg"/>
          <p:cNvPicPr>
            <a:picLocks noChangeAspect="1"/>
          </p:cNvPicPr>
          <p:nvPr/>
        </p:nvPicPr>
        <p:blipFill>
          <a:blip r:embed="rId2" cstate="print"/>
          <a:srcRect r="21018"/>
          <a:stretch>
            <a:fillRect/>
          </a:stretch>
        </p:blipFill>
        <p:spPr>
          <a:xfrm>
            <a:off x="4940770" y="260648"/>
            <a:ext cx="3807694" cy="6048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</TotalTime>
  <Words>830</Words>
  <Application>Microsoft Office PowerPoint</Application>
  <PresentationFormat>Presentazione su schermo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Loggia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Luciq</cp:lastModifiedBy>
  <cp:revision>28</cp:revision>
  <dcterms:created xsi:type="dcterms:W3CDTF">2017-02-21T21:11:10Z</dcterms:created>
  <dcterms:modified xsi:type="dcterms:W3CDTF">2017-03-04T15:32:40Z</dcterms:modified>
</cp:coreProperties>
</file>