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49" d="100"/>
          <a:sy n="49" d="100"/>
        </p:scale>
        <p:origin x="91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8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27825" y="384111"/>
            <a:ext cx="7279918" cy="1080796"/>
          </a:xfrm>
        </p:spPr>
        <p:txBody>
          <a:bodyPr/>
          <a:lstStyle/>
          <a:p>
            <a:pPr algn="ctr"/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Labirint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4" name="Strelica dolje 3">
            <a:hlinkClick r:id="rId2" action="ppaction://hlinksldjump"/>
          </p:cNvPr>
          <p:cNvSpPr/>
          <p:nvPr/>
        </p:nvSpPr>
        <p:spPr>
          <a:xfrm rot="16200000">
            <a:off x="5316292" y="4427090"/>
            <a:ext cx="1197429" cy="2177714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154955" y="2065119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hr-HR" dirty="0" smtClean="0"/>
              <a:t>CILJ LABIRINTA JE DA DODETE DO ŠKOLE ILI DA POKUŠATE DOćI DO BONUS RUNDE! (BONUS RUNDA IZGLEDA LAGANO AL JE TESKA ZBOG uskih prolaza!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  <a:p>
            <a:pPr algn="ctr"/>
            <a:r>
              <a:rPr lang="hr-HR" dirty="0" smtClean="0"/>
              <a:t>Napravio: Filip Kolarić 6.b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06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5642" y="0"/>
            <a:ext cx="397042" cy="31522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1014851" y="2586788"/>
            <a:ext cx="1600200" cy="5654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2517982" y="2595849"/>
            <a:ext cx="3958390" cy="565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1022684" y="3152274"/>
            <a:ext cx="541421" cy="24905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1552073" y="4535905"/>
            <a:ext cx="2442411" cy="2406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/>
          <p:cNvSpPr/>
          <p:nvPr/>
        </p:nvSpPr>
        <p:spPr>
          <a:xfrm>
            <a:off x="2622884" y="3152274"/>
            <a:ext cx="397042" cy="13836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/>
          <p:cNvSpPr/>
          <p:nvPr/>
        </p:nvSpPr>
        <p:spPr>
          <a:xfrm>
            <a:off x="2261937" y="637674"/>
            <a:ext cx="360947" cy="19491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avokutnik 13"/>
          <p:cNvSpPr/>
          <p:nvPr/>
        </p:nvSpPr>
        <p:spPr>
          <a:xfrm>
            <a:off x="2622884" y="637674"/>
            <a:ext cx="2454442" cy="3128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avokutnik 14"/>
          <p:cNvSpPr/>
          <p:nvPr/>
        </p:nvSpPr>
        <p:spPr>
          <a:xfrm>
            <a:off x="4692316" y="950494"/>
            <a:ext cx="385010" cy="16543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2442410" y="4776537"/>
            <a:ext cx="180474" cy="1744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avokutnik 16"/>
          <p:cNvSpPr/>
          <p:nvPr/>
        </p:nvSpPr>
        <p:spPr>
          <a:xfrm>
            <a:off x="2622884" y="5426242"/>
            <a:ext cx="1834816" cy="3128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Pravokutnik 17"/>
          <p:cNvSpPr/>
          <p:nvPr/>
        </p:nvSpPr>
        <p:spPr>
          <a:xfrm>
            <a:off x="4457700" y="3152274"/>
            <a:ext cx="144379" cy="25867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/>
          <p:cNvSpPr/>
          <p:nvPr/>
        </p:nvSpPr>
        <p:spPr>
          <a:xfrm>
            <a:off x="4602079" y="3844089"/>
            <a:ext cx="2931694" cy="5534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Pravokutnik 19"/>
          <p:cNvSpPr/>
          <p:nvPr/>
        </p:nvSpPr>
        <p:spPr>
          <a:xfrm>
            <a:off x="6761747" y="1263316"/>
            <a:ext cx="385011" cy="2580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7146758" y="1347537"/>
            <a:ext cx="1913021" cy="4211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Pravokutnik 21"/>
          <p:cNvSpPr/>
          <p:nvPr/>
        </p:nvSpPr>
        <p:spPr>
          <a:xfrm>
            <a:off x="7702216" y="1768641"/>
            <a:ext cx="250659" cy="12272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Pravokutnik 23"/>
          <p:cNvSpPr/>
          <p:nvPr/>
        </p:nvSpPr>
        <p:spPr>
          <a:xfrm>
            <a:off x="7146757" y="2553702"/>
            <a:ext cx="640307" cy="3158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Pravokutnik 24"/>
          <p:cNvSpPr/>
          <p:nvPr/>
        </p:nvSpPr>
        <p:spPr>
          <a:xfrm>
            <a:off x="6581274" y="4397542"/>
            <a:ext cx="372978" cy="1413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Dijagonalna pruga 25"/>
          <p:cNvSpPr/>
          <p:nvPr/>
        </p:nvSpPr>
        <p:spPr>
          <a:xfrm>
            <a:off x="7146758" y="2995863"/>
            <a:ext cx="782053" cy="848226"/>
          </a:xfrm>
          <a:prstGeom prst="diagStri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7" name="Dijagonalna pruga 26"/>
          <p:cNvSpPr/>
          <p:nvPr/>
        </p:nvSpPr>
        <p:spPr>
          <a:xfrm rot="5400000">
            <a:off x="5263514" y="1154241"/>
            <a:ext cx="1803709" cy="1218825"/>
          </a:xfrm>
          <a:prstGeom prst="diagStri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5077326" y="794084"/>
            <a:ext cx="589548" cy="93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Elipsa 28"/>
          <p:cNvSpPr/>
          <p:nvPr/>
        </p:nvSpPr>
        <p:spPr>
          <a:xfrm>
            <a:off x="8843211" y="950495"/>
            <a:ext cx="3019926" cy="12512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Strelica udesno 1">
            <a:hlinkClick r:id="rId3" action="ppaction://hlinksldjump"/>
          </p:cNvPr>
          <p:cNvSpPr/>
          <p:nvPr/>
        </p:nvSpPr>
        <p:spPr>
          <a:xfrm rot="16200000">
            <a:off x="-170469" y="1381825"/>
            <a:ext cx="1940768" cy="505329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Škola</a:t>
            </a:r>
            <a:endParaRPr lang="hr-HR" dirty="0"/>
          </a:p>
        </p:txBody>
      </p:sp>
      <p:sp>
        <p:nvSpPr>
          <p:cNvPr id="3" name="Elipsa 2"/>
          <p:cNvSpPr/>
          <p:nvPr/>
        </p:nvSpPr>
        <p:spPr>
          <a:xfrm>
            <a:off x="7412455" y="4660732"/>
            <a:ext cx="4578027" cy="8873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7412455" y="4334533"/>
            <a:ext cx="540420" cy="586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3" name="Slika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580" y="4751243"/>
            <a:ext cx="946594" cy="706305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82" y="96251"/>
            <a:ext cx="838205" cy="484233"/>
          </a:xfrm>
          <a:prstGeom prst="rect">
            <a:avLst/>
          </a:prstGeom>
        </p:spPr>
      </p:pic>
      <p:pic>
        <p:nvPicPr>
          <p:cNvPr id="32" name="Slika 31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686" y="1130364"/>
            <a:ext cx="1282490" cy="89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4220" y="200055"/>
            <a:ext cx="9404723" cy="1400530"/>
          </a:xfrm>
        </p:spPr>
        <p:txBody>
          <a:bodyPr/>
          <a:lstStyle/>
          <a:p>
            <a:pPr algn="ctr"/>
            <a:r>
              <a:rPr lang="hr-HR" sz="9600" dirty="0" smtClean="0">
                <a:latin typeface="Bauhaus 93" panose="04030905020B02020C02" pitchFamily="82" charset="0"/>
              </a:rPr>
              <a:t>Pobjeda</a:t>
            </a:r>
            <a:endParaRPr lang="hr-HR" sz="9600" dirty="0">
              <a:latin typeface="Bauhaus 93" panose="04030905020B02020C02" pitchFamily="82" charset="0"/>
            </a:endParaRPr>
          </a:p>
        </p:txBody>
      </p:sp>
      <p:sp>
        <p:nvSpPr>
          <p:cNvPr id="4" name="Dijagram toka: Izmjenična obrada 3">
            <a:hlinkClick r:id="rId2" action="ppaction://hlinksldjump"/>
          </p:cNvPr>
          <p:cNvSpPr/>
          <p:nvPr/>
        </p:nvSpPr>
        <p:spPr>
          <a:xfrm>
            <a:off x="733925" y="2985796"/>
            <a:ext cx="10033601" cy="276186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dirty="0" smtClean="0">
                <a:latin typeface="Goudy Stout" panose="0202090407030B020401" pitchFamily="18" charset="0"/>
              </a:rPr>
              <a:t>POKUŠAJ PONOVNO!</a:t>
            </a:r>
            <a:endParaRPr lang="hr-HR" sz="4400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74220" y="370462"/>
            <a:ext cx="9404723" cy="1400530"/>
          </a:xfrm>
        </p:spPr>
        <p:txBody>
          <a:bodyPr/>
          <a:lstStyle/>
          <a:p>
            <a:pPr algn="ctr"/>
            <a:r>
              <a:rPr lang="hr-HR" sz="9600" b="1" i="1" dirty="0" smtClean="0">
                <a:latin typeface="Bauhaus 93" panose="04030905020B02020C02" pitchFamily="82" charset="0"/>
              </a:rPr>
              <a:t>Izgubili ste!</a:t>
            </a:r>
            <a:endParaRPr lang="hr-HR" sz="9600" b="1" i="1" dirty="0">
              <a:latin typeface="Bauhaus 93" panose="04030905020B02020C02" pitchFamily="82" charset="0"/>
            </a:endParaRPr>
          </a:p>
        </p:txBody>
      </p:sp>
      <p:sp>
        <p:nvSpPr>
          <p:cNvPr id="4" name="Strelica dolje 3">
            <a:hlinkClick r:id="rId2" action="ppaction://hlinksldjump"/>
          </p:cNvPr>
          <p:cNvSpPr/>
          <p:nvPr/>
        </p:nvSpPr>
        <p:spPr>
          <a:xfrm rot="16200000">
            <a:off x="4826425" y="-445212"/>
            <a:ext cx="2402305" cy="8005667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33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hlinkHover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266" y="1937631"/>
            <a:ext cx="2562225" cy="1781175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639077" y="2005595"/>
            <a:ext cx="186612" cy="3424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ijagram toka: Bušena vrpca 5"/>
          <p:cNvSpPr/>
          <p:nvPr/>
        </p:nvSpPr>
        <p:spPr>
          <a:xfrm>
            <a:off x="1844349" y="5103358"/>
            <a:ext cx="1620417" cy="3265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ijagram toka: Bušena vrpca 6"/>
          <p:cNvSpPr/>
          <p:nvPr/>
        </p:nvSpPr>
        <p:spPr>
          <a:xfrm>
            <a:off x="3103692" y="3228392"/>
            <a:ext cx="361074" cy="187496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Minus 7"/>
          <p:cNvSpPr/>
          <p:nvPr/>
        </p:nvSpPr>
        <p:spPr>
          <a:xfrm>
            <a:off x="2923299" y="3395856"/>
            <a:ext cx="4102361" cy="25192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>
            <a:off x="5906278" y="2323322"/>
            <a:ext cx="914400" cy="119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trelica udesno 9"/>
          <p:cNvSpPr/>
          <p:nvPr/>
        </p:nvSpPr>
        <p:spPr>
          <a:xfrm rot="10800000">
            <a:off x="6820678" y="2752531"/>
            <a:ext cx="2911588" cy="170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" name="Slika 10">
            <a:hlinkClick r:id="rId2" action="ppaction://hlinksldjump"/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90" y="1236501"/>
            <a:ext cx="1202386" cy="7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labirint (zavrsen)</Template>
  <TotalTime>0</TotalTime>
  <Words>41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Bauhaus 93</vt:lpstr>
      <vt:lpstr>Century Gothic</vt:lpstr>
      <vt:lpstr>Goudy Stout</vt:lpstr>
      <vt:lpstr>Wingdings 3</vt:lpstr>
      <vt:lpstr>Ion</vt:lpstr>
      <vt:lpstr>Labirint</vt:lpstr>
      <vt:lpstr>PowerPoint Presentation</vt:lpstr>
      <vt:lpstr>Pobjeda</vt:lpstr>
      <vt:lpstr>Izgubili ste!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Labirint</dc:title>
  <dc:creator>andrea</dc:creator>
  <cp:lastModifiedBy>andrea</cp:lastModifiedBy>
  <cp:revision>1</cp:revision>
  <dcterms:created xsi:type="dcterms:W3CDTF">2015-12-01T15:56:02Z</dcterms:created>
  <dcterms:modified xsi:type="dcterms:W3CDTF">2015-12-01T15:56:15Z</dcterms:modified>
</cp:coreProperties>
</file>