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3" r:id="rId2"/>
  </p:sldMasterIdLst>
  <p:notesMasterIdLst>
    <p:notesMasterId r:id="rId14"/>
  </p:notesMasterIdLst>
  <p:handoutMasterIdLst>
    <p:handoutMasterId r:id="rId15"/>
  </p:handoutMasterIdLst>
  <p:sldIdLst>
    <p:sldId id="267" r:id="rId3"/>
    <p:sldId id="262" r:id="rId4"/>
    <p:sldId id="271" r:id="rId5"/>
    <p:sldId id="274" r:id="rId6"/>
    <p:sldId id="275" r:id="rId7"/>
    <p:sldId id="263" r:id="rId8"/>
    <p:sldId id="272" r:id="rId9"/>
    <p:sldId id="264" r:id="rId10"/>
    <p:sldId id="265" r:id="rId11"/>
    <p:sldId id="273" r:id="rId12"/>
    <p:sldId id="269" r:id="rId1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6D408-39D4-4930-9AA7-6B6EB87CF22D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0AB35-E0A7-444A-8083-0A1F9F308A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609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4E58F-0A0E-4CCB-981C-C14E9E5DCD27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B61D0-2C3D-4017-8219-450C6C2E4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24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emblem</a:t>
            </a:r>
            <a:r>
              <a:rPr lang="cs-CZ" dirty="0" smtClean="0"/>
              <a:t> – státní</a:t>
            </a:r>
            <a:r>
              <a:rPr lang="cs-CZ" baseline="0" dirty="0" smtClean="0"/>
              <a:t> znak</a:t>
            </a:r>
          </a:p>
          <a:p>
            <a:r>
              <a:rPr lang="cs-CZ" baseline="0" dirty="0" smtClean="0"/>
              <a:t>Orlice = </a:t>
            </a:r>
            <a:r>
              <a:rPr lang="cs-CZ" baseline="0" dirty="0" err="1" smtClean="0"/>
              <a:t>eagle</a:t>
            </a:r>
            <a:endParaRPr lang="cs-CZ" baseline="0" dirty="0" smtClean="0"/>
          </a:p>
          <a:p>
            <a:r>
              <a:rPr lang="cs-CZ" baseline="0" dirty="0" smtClean="0"/>
              <a:t>Vlajka: bílá = </a:t>
            </a:r>
            <a:r>
              <a:rPr lang="cs-CZ" baseline="0" dirty="0" err="1" smtClean="0"/>
              <a:t>like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dove</a:t>
            </a:r>
            <a:r>
              <a:rPr lang="cs-CZ" baseline="0" dirty="0" smtClean="0"/>
              <a:t> (holubice) </a:t>
            </a:r>
            <a:r>
              <a:rPr lang="cs-CZ" baseline="0" dirty="0" err="1" smtClean="0"/>
              <a:t>that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represents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peace</a:t>
            </a:r>
            <a:endParaRPr lang="cs-CZ" baseline="0" dirty="0" smtClean="0"/>
          </a:p>
          <a:p>
            <a:r>
              <a:rPr lang="cs-CZ" baseline="0" dirty="0" err="1" smtClean="0"/>
              <a:t>Red</a:t>
            </a:r>
            <a:r>
              <a:rPr lang="cs-CZ" baseline="0" dirty="0" smtClean="0"/>
              <a:t> = </a:t>
            </a:r>
            <a:r>
              <a:rPr lang="cs-CZ" baseline="0" dirty="0" err="1" smtClean="0"/>
              <a:t>means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blood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that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was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spilled</a:t>
            </a:r>
            <a:r>
              <a:rPr lang="cs-CZ" baseline="0" dirty="0" smtClean="0"/>
              <a:t> in a </a:t>
            </a:r>
            <a:r>
              <a:rPr lang="cs-CZ" baseline="0" dirty="0" err="1" smtClean="0"/>
              <a:t>battles</a:t>
            </a:r>
            <a:endParaRPr lang="cs-CZ" baseline="0" dirty="0" smtClean="0"/>
          </a:p>
          <a:p>
            <a:r>
              <a:rPr lang="cs-CZ" baseline="0" dirty="0" smtClean="0"/>
              <a:t>Blue = 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B61D0-2C3D-4017-8219-450C6C2E484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58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B61D0-2C3D-4017-8219-450C6C2E484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19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B61D0-2C3D-4017-8219-450C6C2E484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51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98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47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843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305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0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30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59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99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8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958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55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408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735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65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752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92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31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79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8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9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912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77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09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71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BEE43DA-0479-41D1-A9B4-2897572E6B39}" type="datetimeFigureOut">
              <a:rPr lang="cs-CZ" smtClean="0"/>
              <a:t>17.09.2016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C1E45FD-03CA-40A1-AB7C-2FA1E14DDB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95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5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TlvogPLLw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youtube.com/watch?v=OifsRDRzGNY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Hello </a:t>
            </a:r>
            <a:r>
              <a:rPr lang="cs-CZ" dirty="0" err="1" smtClean="0"/>
              <a:t>school</a:t>
            </a:r>
            <a:r>
              <a:rPr lang="cs-CZ" dirty="0" smtClean="0"/>
              <a:t> </a:t>
            </a:r>
            <a:r>
              <a:rPr lang="cs-CZ" dirty="0" err="1" smtClean="0"/>
              <a:t>presents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" y="4402670"/>
            <a:ext cx="4901184" cy="15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Our</a:t>
            </a:r>
            <a:r>
              <a:rPr lang="cs-CZ" dirty="0" smtClean="0"/>
              <a:t> team </a:t>
            </a:r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611560" y="1772815"/>
            <a:ext cx="2018456" cy="19129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solidFill>
                  <a:schemeClr val="tx1"/>
                </a:solidFill>
              </a:rPr>
              <a:t>Only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girls</a:t>
            </a:r>
            <a:endParaRPr lang="cs-CZ" b="1" dirty="0" smtClean="0">
              <a:solidFill>
                <a:schemeClr val="tx1"/>
              </a:solidFill>
            </a:endParaRPr>
          </a:p>
          <a:p>
            <a:pPr algn="ctr"/>
            <a:r>
              <a:rPr lang="cs-CZ" b="1" dirty="0" smtClean="0">
                <a:solidFill>
                  <a:schemeClr val="tx1"/>
                </a:solidFill>
              </a:rPr>
              <a:t>13-14 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3059832" y="1717833"/>
            <a:ext cx="2016224" cy="19200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solidFill>
                  <a:schemeClr val="tx1"/>
                </a:solidFill>
              </a:rPr>
              <a:t>All</a:t>
            </a:r>
            <a:r>
              <a:rPr lang="cs-CZ" b="1" dirty="0" smtClean="0">
                <a:solidFill>
                  <a:schemeClr val="tx1"/>
                </a:solidFill>
              </a:rPr>
              <a:t> live in Ostrava city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5537412" y="1717833"/>
            <a:ext cx="2090464" cy="19679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3 </a:t>
            </a:r>
            <a:r>
              <a:rPr lang="cs-CZ" b="1" dirty="0" err="1" smtClean="0">
                <a:solidFill>
                  <a:schemeClr val="tx1"/>
                </a:solidFill>
              </a:rPr>
              <a:t>pet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lovers</a:t>
            </a:r>
            <a:r>
              <a:rPr lang="cs-CZ" b="1" dirty="0" smtClean="0">
                <a:solidFill>
                  <a:schemeClr val="tx1"/>
                </a:solidFill>
              </a:rPr>
              <a:t> + 2 </a:t>
            </a:r>
            <a:r>
              <a:rPr lang="cs-CZ" b="1" dirty="0" err="1" smtClean="0">
                <a:solidFill>
                  <a:schemeClr val="tx1"/>
                </a:solidFill>
              </a:rPr>
              <a:t>dancers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1828800" y="3903025"/>
            <a:ext cx="1951112" cy="1869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solidFill>
                  <a:schemeClr val="tx1"/>
                </a:solidFill>
              </a:rPr>
              <a:t>Don´t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like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physics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>
            <a:off x="4461756" y="3903025"/>
            <a:ext cx="2054460" cy="1869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solidFill>
                  <a:schemeClr val="tx1"/>
                </a:solidFill>
              </a:rPr>
              <a:t>Spanish</a:t>
            </a:r>
            <a:r>
              <a:rPr lang="cs-CZ" b="1" dirty="0" smtClean="0">
                <a:solidFill>
                  <a:schemeClr val="tx1"/>
                </a:solidFill>
              </a:rPr>
              <a:t> - 2nd </a:t>
            </a:r>
            <a:r>
              <a:rPr lang="cs-CZ" b="1" dirty="0" err="1" smtClean="0">
                <a:solidFill>
                  <a:schemeClr val="tx1"/>
                </a:solidFill>
              </a:rPr>
              <a:t>lang</a:t>
            </a:r>
            <a:r>
              <a:rPr lang="cs-CZ" b="1" dirty="0" smtClean="0">
                <a:solidFill>
                  <a:schemeClr val="tx1"/>
                </a:solidFill>
              </a:rPr>
              <a:t>.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0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20824184">
            <a:off x="621067" y="2622008"/>
            <a:ext cx="7772400" cy="1609344"/>
          </a:xfrm>
        </p:spPr>
        <p:txBody>
          <a:bodyPr/>
          <a:lstStyle/>
          <a:p>
            <a:pPr algn="ctr"/>
            <a:r>
              <a:rPr lang="cs-CZ" dirty="0" smtClean="0"/>
              <a:t>THANK YOU FOR ATTENTION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353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Where</a:t>
            </a:r>
            <a:r>
              <a:rPr lang="cs-CZ" sz="3600" dirty="0" smtClean="0"/>
              <a:t> </a:t>
            </a:r>
            <a:r>
              <a:rPr lang="cs-CZ" sz="3600" dirty="0" err="1" smtClean="0"/>
              <a:t>we</a:t>
            </a:r>
            <a:r>
              <a:rPr lang="cs-CZ" sz="3600" dirty="0" smtClean="0"/>
              <a:t> are 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217" y="2276872"/>
            <a:ext cx="6457565" cy="4051300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H="1">
            <a:off x="7093894" y="4149080"/>
            <a:ext cx="706888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093894" y="378151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OSTRAVA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6948264" y="4423862"/>
            <a:ext cx="29126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788024" y="170080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Ostrava –– Návsí = 60 km</a:t>
            </a:r>
          </a:p>
          <a:p>
            <a:r>
              <a:rPr lang="cs-CZ" dirty="0" smtClean="0"/>
              <a:t>                    </a:t>
            </a:r>
            <a:r>
              <a:rPr lang="cs-CZ" dirty="0" err="1" smtClean="0"/>
              <a:t>Boleslawiec</a:t>
            </a:r>
            <a:r>
              <a:rPr lang="cs-CZ" dirty="0" smtClean="0"/>
              <a:t> = 350 km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Humenné = 393 km</a:t>
            </a:r>
          </a:p>
          <a:p>
            <a:r>
              <a:rPr lang="cs-CZ" dirty="0" smtClean="0"/>
              <a:t>                    Zagreb = 701 km</a:t>
            </a:r>
          </a:p>
          <a:p>
            <a:r>
              <a:rPr lang="cs-CZ" dirty="0" smtClean="0"/>
              <a:t>                    </a:t>
            </a:r>
            <a:r>
              <a:rPr lang="cs-CZ" dirty="0" err="1" smtClean="0"/>
              <a:t>Sincel</a:t>
            </a:r>
            <a:r>
              <a:rPr lang="cs-CZ" dirty="0" smtClean="0"/>
              <a:t> </a:t>
            </a:r>
            <a:r>
              <a:rPr lang="cs-CZ" dirty="0"/>
              <a:t>= 1028 km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90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CZECH </a:t>
            </a:r>
            <a:r>
              <a:rPr lang="cs-CZ" sz="3600" dirty="0" smtClean="0"/>
              <a:t>REPUBLIC – basic </a:t>
            </a:r>
            <a:r>
              <a:rPr lang="cs-CZ" sz="3600" dirty="0" err="1" smtClean="0"/>
              <a:t>facts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CAPITAL CITY: PRAGUE</a:t>
            </a:r>
          </a:p>
          <a:p>
            <a:r>
              <a:rPr lang="cs-CZ" dirty="0" smtClean="0"/>
              <a:t>POPULATION: 10,5 </a:t>
            </a:r>
            <a:r>
              <a:rPr lang="cs-CZ" dirty="0" smtClean="0"/>
              <a:t>MIL</a:t>
            </a:r>
          </a:p>
          <a:p>
            <a:r>
              <a:rPr lang="cs-CZ" dirty="0" smtClean="0"/>
              <a:t>CURRENCY: </a:t>
            </a:r>
            <a:r>
              <a:rPr lang="cs-CZ" dirty="0" err="1" smtClean="0"/>
              <a:t>czech</a:t>
            </a:r>
            <a:r>
              <a:rPr lang="cs-CZ" dirty="0" smtClean="0"/>
              <a:t> </a:t>
            </a:r>
            <a:r>
              <a:rPr lang="cs-CZ" dirty="0" err="1" smtClean="0"/>
              <a:t>crowns</a:t>
            </a:r>
            <a:r>
              <a:rPr lang="cs-CZ" dirty="0" smtClean="0"/>
              <a:t> (CZK)</a:t>
            </a:r>
            <a:endParaRPr lang="cs-CZ" dirty="0" smtClean="0"/>
          </a:p>
          <a:p>
            <a:r>
              <a:rPr lang="cs-CZ" dirty="0" smtClean="0"/>
              <a:t>ANTHEM: </a:t>
            </a:r>
            <a:r>
              <a:rPr lang="cs-CZ" dirty="0" smtClean="0">
                <a:hlinkClick r:id="rId3"/>
              </a:rPr>
              <a:t>Kde domov můj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193172"/>
            <a:ext cx="1800200" cy="2053906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923811" y="4101991"/>
            <a:ext cx="3284008" cy="218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8627" y="2195005"/>
            <a:ext cx="3259192" cy="16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5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Important</a:t>
            </a:r>
            <a:r>
              <a:rPr lang="cs-CZ" sz="3600" dirty="0" smtClean="0"/>
              <a:t> </a:t>
            </a:r>
            <a:r>
              <a:rPr lang="cs-CZ" sz="3600" dirty="0" err="1" smtClean="0"/>
              <a:t>historical</a:t>
            </a:r>
            <a:r>
              <a:rPr lang="cs-CZ" sz="3600" dirty="0" smtClean="0"/>
              <a:t> </a:t>
            </a:r>
            <a:r>
              <a:rPr lang="cs-CZ" sz="3600" dirty="0" err="1" smtClean="0"/>
              <a:t>moments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4102224" cy="3977640"/>
          </a:xfrm>
        </p:spPr>
        <p:txBody>
          <a:bodyPr/>
          <a:lstStyle/>
          <a:p>
            <a:r>
              <a:rPr lang="cs-CZ" dirty="0"/>
              <a:t>28th </a:t>
            </a:r>
            <a:r>
              <a:rPr lang="cs-CZ" dirty="0" err="1"/>
              <a:t>September</a:t>
            </a:r>
            <a:r>
              <a:rPr lang="cs-CZ" dirty="0"/>
              <a:t>: </a:t>
            </a:r>
            <a:r>
              <a:rPr lang="cs-CZ" dirty="0" smtClean="0"/>
              <a:t>St</a:t>
            </a:r>
            <a:r>
              <a:rPr lang="cs-CZ" dirty="0"/>
              <a:t>. </a:t>
            </a:r>
            <a:r>
              <a:rPr lang="cs-CZ" dirty="0" err="1"/>
              <a:t>Wenceslas</a:t>
            </a:r>
            <a:endParaRPr lang="cs-CZ" dirty="0"/>
          </a:p>
          <a:p>
            <a:r>
              <a:rPr lang="cs-CZ" dirty="0"/>
              <a:t>28th </a:t>
            </a:r>
            <a:r>
              <a:rPr lang="cs-CZ" dirty="0" err="1" smtClean="0"/>
              <a:t>October</a:t>
            </a:r>
            <a:r>
              <a:rPr lang="cs-CZ" dirty="0" smtClean="0"/>
              <a:t>: 1918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established</a:t>
            </a:r>
            <a:r>
              <a:rPr lang="cs-CZ" dirty="0" smtClean="0"/>
              <a:t> </a:t>
            </a:r>
            <a:r>
              <a:rPr lang="cs-CZ" dirty="0" err="1" smtClean="0"/>
              <a:t>Czechoslovakia</a:t>
            </a:r>
            <a:endParaRPr lang="cs-CZ" dirty="0"/>
          </a:p>
          <a:p>
            <a:r>
              <a:rPr lang="cs-CZ" dirty="0"/>
              <a:t>1st </a:t>
            </a:r>
            <a:r>
              <a:rPr lang="cs-CZ" dirty="0" err="1"/>
              <a:t>January</a:t>
            </a:r>
            <a:r>
              <a:rPr lang="cs-CZ" dirty="0"/>
              <a:t> 199</a:t>
            </a:r>
            <a:r>
              <a:rPr lang="en-GB" dirty="0"/>
              <a:t>3</a:t>
            </a:r>
            <a:r>
              <a:rPr lang="cs-CZ" dirty="0"/>
              <a:t> – </a:t>
            </a:r>
            <a:r>
              <a:rPr lang="cs-CZ" dirty="0" err="1"/>
              <a:t>separated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Slovakia = Czech Republic</a:t>
            </a:r>
          </a:p>
          <a:p>
            <a:r>
              <a:rPr lang="cs-CZ" dirty="0" smtClean="0"/>
              <a:t>1316 </a:t>
            </a:r>
            <a:r>
              <a:rPr lang="cs-CZ" dirty="0"/>
              <a:t>– </a:t>
            </a:r>
            <a:r>
              <a:rPr lang="cs-CZ" dirty="0" err="1"/>
              <a:t>emperor</a:t>
            </a:r>
            <a:r>
              <a:rPr lang="cs-CZ" dirty="0"/>
              <a:t> Karel IV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born</a:t>
            </a:r>
            <a:r>
              <a:rPr lang="cs-CZ" dirty="0"/>
              <a:t>  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1407" y="3497412"/>
            <a:ext cx="1722883" cy="22590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4824"/>
            <a:ext cx="1343368" cy="15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312" y="4918785"/>
            <a:ext cx="1915472" cy="125341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SPORT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best</a:t>
            </a:r>
            <a:r>
              <a:rPr lang="cs-CZ" dirty="0" smtClean="0"/>
              <a:t> </a:t>
            </a:r>
            <a:r>
              <a:rPr lang="cs-CZ" b="1" dirty="0" err="1" smtClean="0"/>
              <a:t>ice</a:t>
            </a:r>
            <a:r>
              <a:rPr lang="cs-CZ" b="1" dirty="0" smtClean="0"/>
              <a:t> </a:t>
            </a:r>
            <a:r>
              <a:rPr lang="cs-CZ" b="1" dirty="0" err="1" smtClean="0"/>
              <a:t>hockey</a:t>
            </a:r>
            <a:r>
              <a:rPr lang="cs-CZ" b="1" dirty="0" smtClean="0"/>
              <a:t> </a:t>
            </a:r>
            <a:r>
              <a:rPr lang="cs-CZ" dirty="0" err="1" smtClean="0"/>
              <a:t>teams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 </a:t>
            </a:r>
            <a:r>
              <a:rPr lang="cs-CZ" dirty="0" err="1" smtClean="0"/>
              <a:t>world</a:t>
            </a:r>
            <a:endParaRPr lang="cs-CZ" dirty="0" smtClean="0"/>
          </a:p>
          <a:p>
            <a:r>
              <a:rPr lang="cs-CZ" dirty="0" err="1" smtClean="0"/>
              <a:t>Succesfull</a:t>
            </a:r>
            <a:r>
              <a:rPr lang="cs-CZ" dirty="0" smtClean="0"/>
              <a:t> </a:t>
            </a:r>
            <a:r>
              <a:rPr lang="cs-CZ" b="1" dirty="0" err="1" smtClean="0"/>
              <a:t>tennis</a:t>
            </a:r>
            <a:r>
              <a:rPr lang="cs-CZ" dirty="0" smtClean="0"/>
              <a:t> </a:t>
            </a:r>
            <a:r>
              <a:rPr lang="cs-CZ" dirty="0" err="1" smtClean="0"/>
              <a:t>players</a:t>
            </a:r>
            <a:r>
              <a:rPr lang="cs-CZ" dirty="0" smtClean="0"/>
              <a:t> and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Fed</a:t>
            </a:r>
            <a:r>
              <a:rPr lang="cs-CZ" dirty="0" smtClean="0"/>
              <a:t> Cup team and Davis Cup team</a:t>
            </a:r>
          </a:p>
          <a:p>
            <a:r>
              <a:rPr lang="cs-CZ" dirty="0" err="1" smtClean="0"/>
              <a:t>Olympics</a:t>
            </a:r>
            <a:r>
              <a:rPr lang="cs-CZ" dirty="0" smtClean="0"/>
              <a:t> </a:t>
            </a:r>
            <a:r>
              <a:rPr lang="cs-CZ" dirty="0" err="1" smtClean="0"/>
              <a:t>medals</a:t>
            </a:r>
            <a:r>
              <a:rPr lang="cs-CZ" dirty="0" smtClean="0"/>
              <a:t> 2016:</a:t>
            </a:r>
          </a:p>
          <a:p>
            <a:pPr lvl="1"/>
            <a:r>
              <a:rPr lang="cs-CZ" dirty="0" smtClean="0"/>
              <a:t>Judo - 1</a:t>
            </a:r>
          </a:p>
          <a:p>
            <a:pPr lvl="1"/>
            <a:r>
              <a:rPr lang="cs-CZ" dirty="0" err="1" smtClean="0"/>
              <a:t>Water</a:t>
            </a:r>
            <a:r>
              <a:rPr lang="cs-CZ" dirty="0" smtClean="0"/>
              <a:t> </a:t>
            </a:r>
            <a:r>
              <a:rPr lang="cs-CZ" dirty="0" err="1" smtClean="0"/>
              <a:t>sports</a:t>
            </a:r>
            <a:r>
              <a:rPr lang="cs-CZ" dirty="0" smtClean="0"/>
              <a:t> – 3</a:t>
            </a:r>
          </a:p>
          <a:p>
            <a:pPr lvl="1"/>
            <a:r>
              <a:rPr lang="cs-CZ" dirty="0" err="1" smtClean="0"/>
              <a:t>Tennis</a:t>
            </a:r>
            <a:r>
              <a:rPr lang="cs-CZ" dirty="0" smtClean="0"/>
              <a:t> – 3</a:t>
            </a:r>
          </a:p>
          <a:p>
            <a:pPr lvl="1"/>
            <a:r>
              <a:rPr lang="cs-CZ" dirty="0" err="1" smtClean="0"/>
              <a:t>Mountain</a:t>
            </a:r>
            <a:r>
              <a:rPr lang="cs-CZ" dirty="0" smtClean="0"/>
              <a:t> </a:t>
            </a:r>
            <a:r>
              <a:rPr lang="cs-CZ" dirty="0" err="1" smtClean="0"/>
              <a:t>biking</a:t>
            </a:r>
            <a:r>
              <a:rPr lang="cs-CZ" dirty="0" smtClean="0"/>
              <a:t> - 1</a:t>
            </a:r>
          </a:p>
          <a:p>
            <a:pPr lvl="1"/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96" y="1582097"/>
            <a:ext cx="1879575" cy="141751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07" y="3081192"/>
            <a:ext cx="2153922" cy="14302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63" y="3066793"/>
            <a:ext cx="1926246" cy="1444685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528" y="4894914"/>
            <a:ext cx="1911036" cy="12916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4894914"/>
            <a:ext cx="1800200" cy="12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0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87160"/>
            <a:ext cx="1105272" cy="13153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25340" b="32992"/>
          <a:stretch/>
        </p:blipFill>
        <p:spPr>
          <a:xfrm>
            <a:off x="179512" y="5733256"/>
            <a:ext cx="3429000" cy="100811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about</a:t>
            </a:r>
            <a:r>
              <a:rPr lang="cs-CZ" sz="3600" dirty="0" smtClean="0"/>
              <a:t> </a:t>
            </a:r>
            <a:r>
              <a:rPr lang="cs-CZ" sz="3600" dirty="0" err="1" smtClean="0"/>
              <a:t>ostrava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name</a:t>
            </a:r>
            <a:r>
              <a:rPr lang="cs-CZ" dirty="0" smtClean="0"/>
              <a:t> </a:t>
            </a:r>
            <a:r>
              <a:rPr lang="cs-CZ" dirty="0" err="1" smtClean="0"/>
              <a:t>comes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river</a:t>
            </a:r>
            <a:r>
              <a:rPr lang="cs-CZ" dirty="0" smtClean="0"/>
              <a:t> </a:t>
            </a:r>
            <a:r>
              <a:rPr lang="cs-CZ" dirty="0" smtClean="0"/>
              <a:t>Ostravice</a:t>
            </a:r>
          </a:p>
          <a:p>
            <a:r>
              <a:rPr lang="cs-CZ" dirty="0" smtClean="0"/>
              <a:t>3rd</a:t>
            </a:r>
            <a:r>
              <a:rPr lang="cs-CZ" dirty="0" smtClean="0"/>
              <a:t> </a:t>
            </a:r>
            <a:r>
              <a:rPr lang="cs-CZ" dirty="0" err="1" smtClean="0"/>
              <a:t>biggest</a:t>
            </a:r>
            <a:r>
              <a:rPr lang="cs-CZ" dirty="0" smtClean="0"/>
              <a:t> city in Czech Republic</a:t>
            </a:r>
          </a:p>
          <a:p>
            <a:r>
              <a:rPr lang="cs-CZ" dirty="0" smtClean="0"/>
              <a:t>300 </a:t>
            </a:r>
            <a:r>
              <a:rPr lang="cs-CZ" dirty="0" err="1" smtClean="0"/>
              <a:t>thousand</a:t>
            </a:r>
            <a:r>
              <a:rPr lang="cs-CZ" dirty="0" smtClean="0"/>
              <a:t> </a:t>
            </a:r>
            <a:r>
              <a:rPr lang="cs-CZ" dirty="0" err="1" smtClean="0"/>
              <a:t>inhabitants</a:t>
            </a:r>
            <a:endParaRPr lang="cs-CZ" dirty="0" smtClean="0"/>
          </a:p>
          <a:p>
            <a:r>
              <a:rPr lang="cs-CZ" dirty="0" err="1" smtClean="0"/>
              <a:t>Rich</a:t>
            </a:r>
            <a:r>
              <a:rPr lang="cs-CZ" dirty="0" smtClean="0"/>
              <a:t> </a:t>
            </a:r>
            <a:r>
              <a:rPr lang="cs-CZ" dirty="0" err="1" smtClean="0"/>
              <a:t>mining</a:t>
            </a:r>
            <a:r>
              <a:rPr lang="cs-CZ" dirty="0" smtClean="0"/>
              <a:t> </a:t>
            </a:r>
            <a:r>
              <a:rPr lang="cs-CZ" dirty="0" err="1" smtClean="0"/>
              <a:t>history</a:t>
            </a:r>
            <a:r>
              <a:rPr lang="cs-CZ" dirty="0" smtClean="0"/>
              <a:t>- and </a:t>
            </a:r>
            <a:r>
              <a:rPr lang="cs-CZ" dirty="0" err="1" smtClean="0"/>
              <a:t>today‘s</a:t>
            </a:r>
            <a:r>
              <a:rPr lang="cs-CZ" dirty="0" smtClean="0"/>
              <a:t> </a:t>
            </a:r>
            <a:r>
              <a:rPr lang="cs-CZ" dirty="0" err="1" smtClean="0"/>
              <a:t>unique</a:t>
            </a:r>
            <a:r>
              <a:rPr lang="cs-CZ" dirty="0" smtClean="0"/>
              <a:t> </a:t>
            </a:r>
            <a:r>
              <a:rPr lang="cs-CZ" dirty="0" err="1" smtClean="0"/>
              <a:t>technical</a:t>
            </a:r>
            <a:r>
              <a:rPr lang="cs-CZ" dirty="0" smtClean="0"/>
              <a:t> </a:t>
            </a:r>
            <a:r>
              <a:rPr lang="cs-CZ" dirty="0" err="1" smtClean="0"/>
              <a:t>monuments</a:t>
            </a:r>
            <a:r>
              <a:rPr lang="cs-CZ" dirty="0" smtClean="0"/>
              <a:t> (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dirty="0" err="1" smtClean="0"/>
              <a:t>Landek</a:t>
            </a:r>
            <a:r>
              <a:rPr lang="cs-CZ" dirty="0" smtClean="0"/>
              <a:t>)</a:t>
            </a:r>
          </a:p>
        </p:txBody>
      </p:sp>
      <p:pic>
        <p:nvPicPr>
          <p:cNvPr id="10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11971"/>
            <a:ext cx="3657600" cy="2436876"/>
          </a:xfrm>
        </p:spPr>
      </p:pic>
    </p:spTree>
    <p:extLst>
      <p:ext uri="{BB962C8B-B14F-4D97-AF65-F5344CB8AC3E}">
        <p14:creationId xmlns:p14="http://schemas.microsoft.com/office/powerpoint/2010/main" val="4811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life</a:t>
            </a:r>
            <a:r>
              <a:rPr lang="cs-CZ" sz="3600" dirty="0" smtClean="0"/>
              <a:t> in </a:t>
            </a:r>
            <a:r>
              <a:rPr lang="cs-CZ" sz="3600" dirty="0" err="1" smtClean="0"/>
              <a:t>ostrava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Home</a:t>
            </a:r>
            <a:r>
              <a:rPr lang="cs-CZ" dirty="0"/>
              <a:t> to many </a:t>
            </a:r>
            <a:r>
              <a:rPr lang="cs-CZ" dirty="0" err="1" smtClean="0"/>
              <a:t>famous</a:t>
            </a:r>
            <a:r>
              <a:rPr lang="cs-CZ" dirty="0" smtClean="0"/>
              <a:t> </a:t>
            </a:r>
            <a:r>
              <a:rPr lang="cs-CZ" dirty="0" err="1" smtClean="0"/>
              <a:t>sporting</a:t>
            </a:r>
            <a:r>
              <a:rPr lang="cs-CZ" dirty="0" smtClean="0"/>
              <a:t> </a:t>
            </a:r>
            <a:r>
              <a:rPr lang="cs-CZ" dirty="0" err="1"/>
              <a:t>events</a:t>
            </a:r>
            <a:r>
              <a:rPr lang="cs-CZ" dirty="0"/>
              <a:t> </a:t>
            </a:r>
            <a:r>
              <a:rPr lang="cs-CZ" dirty="0" smtClean="0"/>
              <a:t>- 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dirty="0" err="1" smtClean="0"/>
              <a:t>Golden</a:t>
            </a:r>
            <a:r>
              <a:rPr lang="cs-CZ" dirty="0" smtClean="0"/>
              <a:t> </a:t>
            </a:r>
            <a:r>
              <a:rPr lang="cs-CZ" dirty="0"/>
              <a:t>Tretra </a:t>
            </a:r>
            <a:endParaRPr lang="cs-CZ" dirty="0" smtClean="0"/>
          </a:p>
          <a:p>
            <a:r>
              <a:rPr lang="cs-CZ" dirty="0" smtClean="0"/>
              <a:t>Festival </a:t>
            </a:r>
            <a:r>
              <a:rPr lang="cs-CZ" dirty="0" err="1" smtClean="0"/>
              <a:t>Colours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Ostrava </a:t>
            </a:r>
            <a:r>
              <a:rPr lang="cs-CZ" dirty="0" err="1" smtClean="0"/>
              <a:t>takes</a:t>
            </a:r>
            <a:r>
              <a:rPr lang="cs-CZ" dirty="0" smtClean="0"/>
              <a:t> place </a:t>
            </a:r>
            <a:r>
              <a:rPr lang="cs-CZ" dirty="0" err="1" smtClean="0"/>
              <a:t>since</a:t>
            </a:r>
            <a:r>
              <a:rPr lang="cs-CZ" dirty="0" smtClean="0"/>
              <a:t> 2002</a:t>
            </a:r>
          </a:p>
          <a:p>
            <a:r>
              <a:rPr lang="cs-CZ" dirty="0" smtClean="0"/>
              <a:t>5 </a:t>
            </a:r>
            <a:r>
              <a:rPr lang="cs-CZ" dirty="0" err="1" smtClean="0"/>
              <a:t>theatres</a:t>
            </a:r>
            <a:r>
              <a:rPr lang="cs-CZ" dirty="0" smtClean="0"/>
              <a:t>, many </a:t>
            </a:r>
            <a:r>
              <a:rPr lang="cs-CZ" dirty="0" err="1" smtClean="0"/>
              <a:t>museums</a:t>
            </a:r>
            <a:r>
              <a:rPr lang="cs-CZ" dirty="0" smtClean="0"/>
              <a:t> and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cultural</a:t>
            </a:r>
            <a:r>
              <a:rPr lang="cs-CZ" dirty="0" smtClean="0"/>
              <a:t> </a:t>
            </a:r>
            <a:r>
              <a:rPr lang="cs-CZ" dirty="0" err="1" smtClean="0"/>
              <a:t>events</a:t>
            </a:r>
            <a:endParaRPr lang="cs-CZ" dirty="0" smtClean="0"/>
          </a:p>
          <a:p>
            <a:r>
              <a:rPr lang="cs-CZ" dirty="0" err="1" smtClean="0"/>
              <a:t>Dark</a:t>
            </a:r>
            <a:r>
              <a:rPr lang="cs-CZ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industrial</a:t>
            </a:r>
            <a:r>
              <a:rPr lang="cs-CZ" dirty="0" smtClean="0"/>
              <a:t> x green and </a:t>
            </a:r>
            <a:r>
              <a:rPr lang="cs-CZ" dirty="0" err="1" smtClean="0"/>
              <a:t>cultural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194560"/>
            <a:ext cx="2230179" cy="1493086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28" y="3768867"/>
            <a:ext cx="3711408" cy="18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Our</a:t>
            </a:r>
            <a:r>
              <a:rPr lang="cs-CZ" sz="3600" dirty="0" smtClean="0"/>
              <a:t> </a:t>
            </a:r>
            <a:r>
              <a:rPr lang="cs-CZ" sz="3600" dirty="0" err="1" smtClean="0"/>
              <a:t>school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bilingual</a:t>
            </a:r>
            <a:r>
              <a:rPr lang="cs-CZ" dirty="0"/>
              <a:t> </a:t>
            </a:r>
            <a:r>
              <a:rPr lang="cs-CZ" dirty="0" smtClean="0"/>
              <a:t>= </a:t>
            </a:r>
            <a:r>
              <a:rPr lang="cs-CZ" dirty="0" err="1" smtClean="0"/>
              <a:t>Maths</a:t>
            </a:r>
            <a:r>
              <a:rPr lang="cs-CZ" dirty="0" smtClean="0"/>
              <a:t>, Biology, </a:t>
            </a:r>
            <a:r>
              <a:rPr lang="cs-CZ" dirty="0" err="1" smtClean="0"/>
              <a:t>Geography</a:t>
            </a:r>
            <a:r>
              <a:rPr lang="cs-CZ" dirty="0" smtClean="0"/>
              <a:t> </a:t>
            </a:r>
            <a:r>
              <a:rPr lang="cs-CZ" dirty="0" err="1" smtClean="0"/>
              <a:t>partly</a:t>
            </a:r>
            <a:r>
              <a:rPr lang="cs-CZ" dirty="0" smtClean="0"/>
              <a:t> in </a:t>
            </a:r>
            <a:r>
              <a:rPr lang="cs-CZ" dirty="0" err="1" smtClean="0"/>
              <a:t>English</a:t>
            </a:r>
            <a:endParaRPr lang="cs-CZ" dirty="0" smtClean="0"/>
          </a:p>
          <a:p>
            <a:r>
              <a:rPr lang="cs-CZ" dirty="0" err="1" smtClean="0"/>
              <a:t>About</a:t>
            </a:r>
            <a:r>
              <a:rPr lang="cs-CZ" dirty="0" smtClean="0"/>
              <a:t> 10 </a:t>
            </a:r>
            <a:r>
              <a:rPr lang="cs-CZ" dirty="0" err="1" smtClean="0"/>
              <a:t>students</a:t>
            </a:r>
            <a:r>
              <a:rPr lang="cs-CZ" dirty="0" smtClean="0"/>
              <a:t> in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class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err="1" smtClean="0"/>
              <a:t>Nearly</a:t>
            </a:r>
            <a:r>
              <a:rPr lang="cs-CZ" dirty="0" smtClean="0"/>
              <a:t> 100 </a:t>
            </a:r>
            <a:r>
              <a:rPr lang="cs-CZ" dirty="0" err="1" smtClean="0"/>
              <a:t>students</a:t>
            </a:r>
            <a:r>
              <a:rPr lang="cs-CZ" dirty="0"/>
              <a:t> </a:t>
            </a:r>
            <a:r>
              <a:rPr lang="cs-CZ" dirty="0" smtClean="0"/>
              <a:t>in </a:t>
            </a:r>
            <a:r>
              <a:rPr lang="cs-CZ" dirty="0" err="1" smtClean="0"/>
              <a:t>whole</a:t>
            </a:r>
            <a:r>
              <a:rPr lang="cs-CZ" dirty="0" smtClean="0"/>
              <a:t> </a:t>
            </a:r>
            <a:r>
              <a:rPr lang="cs-CZ" dirty="0" err="1" smtClean="0"/>
              <a:t>primary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endParaRPr lang="cs-CZ" dirty="0" smtClean="0"/>
          </a:p>
          <a:p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days</a:t>
            </a:r>
            <a:r>
              <a:rPr lang="cs-CZ" dirty="0" smtClean="0"/>
              <a:t> </a:t>
            </a:r>
            <a:r>
              <a:rPr lang="cs-CZ" dirty="0" err="1" smtClean="0"/>
              <a:t>we</a:t>
            </a:r>
            <a:r>
              <a:rPr lang="cs-CZ" dirty="0" smtClean="0"/>
              <a:t> start </a:t>
            </a:r>
            <a:r>
              <a:rPr lang="cs-CZ" dirty="0" err="1" smtClean="0"/>
              <a:t>at</a:t>
            </a:r>
            <a:r>
              <a:rPr lang="cs-CZ" dirty="0" smtClean="0"/>
              <a:t> 9 </a:t>
            </a:r>
            <a:r>
              <a:rPr lang="cs-CZ" dirty="0" err="1" smtClean="0"/>
              <a:t>o‘clock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We</a:t>
            </a:r>
            <a:r>
              <a:rPr lang="cs-CZ" dirty="0" smtClean="0"/>
              <a:t> study 2 </a:t>
            </a:r>
            <a:r>
              <a:rPr lang="cs-CZ" dirty="0" err="1" smtClean="0"/>
              <a:t>foreign</a:t>
            </a:r>
            <a:r>
              <a:rPr lang="cs-CZ" dirty="0" smtClean="0"/>
              <a:t> </a:t>
            </a:r>
            <a:r>
              <a:rPr lang="cs-CZ" dirty="0" err="1" smtClean="0"/>
              <a:t>languages</a:t>
            </a:r>
            <a:r>
              <a:rPr lang="cs-CZ" dirty="0" smtClean="0"/>
              <a:t>: </a:t>
            </a:r>
            <a:r>
              <a:rPr lang="cs-CZ" dirty="0" err="1" smtClean="0"/>
              <a:t>spanish</a:t>
            </a:r>
            <a:r>
              <a:rPr lang="cs-CZ" dirty="0" smtClean="0"/>
              <a:t> and </a:t>
            </a:r>
            <a:r>
              <a:rPr lang="cs-CZ" dirty="0" err="1" smtClean="0"/>
              <a:t>english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28" y="2129408"/>
            <a:ext cx="3749012" cy="28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School</a:t>
            </a:r>
            <a:r>
              <a:rPr lang="cs-CZ" sz="3600" dirty="0" smtClean="0"/>
              <a:t> </a:t>
            </a:r>
            <a:r>
              <a:rPr lang="cs-CZ" sz="3600" dirty="0" err="1" smtClean="0"/>
              <a:t>activities</a:t>
            </a:r>
            <a:r>
              <a:rPr lang="cs-CZ" sz="3600" dirty="0" smtClean="0"/>
              <a:t>, </a:t>
            </a:r>
            <a:r>
              <a:rPr lang="cs-CZ" sz="3600" dirty="0" err="1" smtClean="0"/>
              <a:t>events</a:t>
            </a:r>
            <a:r>
              <a:rPr lang="cs-CZ" sz="3600" dirty="0" smtClean="0"/>
              <a:t> and </a:t>
            </a:r>
            <a:r>
              <a:rPr lang="cs-CZ" sz="3600" dirty="0" err="1" smtClean="0"/>
              <a:t>competitions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0909" y="2116905"/>
            <a:ext cx="7772400" cy="4050792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grpSp>
        <p:nvGrpSpPr>
          <p:cNvPr id="27" name="Skupina 26"/>
          <p:cNvGrpSpPr/>
          <p:nvPr/>
        </p:nvGrpSpPr>
        <p:grpSpPr>
          <a:xfrm>
            <a:off x="263952" y="1953591"/>
            <a:ext cx="2131460" cy="3965613"/>
            <a:chOff x="279638" y="2725341"/>
            <a:chExt cx="2131460" cy="3965613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8613" y="4121243"/>
              <a:ext cx="3007962" cy="2131460"/>
            </a:xfrm>
            <a:prstGeom prst="rect">
              <a:avLst/>
            </a:prstGeom>
          </p:spPr>
        </p:pic>
        <p:sp>
          <p:nvSpPr>
            <p:cNvPr id="14" name="TextovéPole 13"/>
            <p:cNvSpPr txBox="1"/>
            <p:nvPr/>
          </p:nvSpPr>
          <p:spPr>
            <a:xfrm>
              <a:off x="292680" y="2725341"/>
              <a:ext cx="2076216" cy="543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April</a:t>
              </a:r>
              <a:r>
                <a:rPr lang="cs-CZ" dirty="0" smtClean="0"/>
                <a:t>: </a:t>
              </a:r>
              <a:r>
                <a:rPr lang="cs-CZ" dirty="0" err="1" smtClean="0"/>
                <a:t>blueprinting</a:t>
              </a:r>
              <a:r>
                <a:rPr lang="cs-CZ" dirty="0" smtClean="0"/>
                <a:t> workshop </a:t>
              </a:r>
              <a:endParaRPr lang="cs-CZ" dirty="0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2671450" y="1953591"/>
            <a:ext cx="2702783" cy="2161648"/>
            <a:chOff x="2671450" y="1953591"/>
            <a:chExt cx="2702783" cy="2161648"/>
          </a:xfrm>
        </p:grpSpPr>
        <p:pic>
          <p:nvPicPr>
            <p:cNvPr id="1026" name="Picture 2" descr="Navsteva sp. restaurace - 8.tr.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99" r="4056"/>
            <a:stretch/>
          </p:blipFill>
          <p:spPr bwMode="auto">
            <a:xfrm>
              <a:off x="2679379" y="2402124"/>
              <a:ext cx="2689194" cy="171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2671450" y="1953591"/>
              <a:ext cx="270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May: </a:t>
              </a:r>
              <a:r>
                <a:rPr lang="cs-CZ" dirty="0" err="1" smtClean="0"/>
                <a:t>Spanish</a:t>
              </a:r>
              <a:r>
                <a:rPr lang="cs-CZ" dirty="0" smtClean="0"/>
                <a:t> </a:t>
              </a:r>
              <a:r>
                <a:rPr lang="cs-CZ" dirty="0" err="1" smtClean="0"/>
                <a:t>day</a:t>
              </a:r>
              <a:r>
                <a:rPr lang="cs-CZ" dirty="0" smtClean="0"/>
                <a:t> </a:t>
              </a:r>
              <a:endParaRPr lang="cs-CZ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2555658" y="4405445"/>
            <a:ext cx="2934368" cy="2298530"/>
            <a:chOff x="6051239" y="1895422"/>
            <a:chExt cx="3128157" cy="2466234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239" y="2276218"/>
              <a:ext cx="3128157" cy="2085438"/>
            </a:xfrm>
            <a:prstGeom prst="rect">
              <a:avLst/>
            </a:prstGeom>
          </p:spPr>
        </p:pic>
        <p:sp>
          <p:nvSpPr>
            <p:cNvPr id="19" name="TextovéPole 18"/>
            <p:cNvSpPr txBox="1"/>
            <p:nvPr/>
          </p:nvSpPr>
          <p:spPr>
            <a:xfrm>
              <a:off x="6111852" y="1895422"/>
              <a:ext cx="3032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May: </a:t>
              </a:r>
              <a:r>
                <a:rPr lang="cs-CZ" dirty="0" err="1" smtClean="0"/>
                <a:t>week</a:t>
              </a:r>
              <a:r>
                <a:rPr lang="cs-CZ" dirty="0" smtClean="0"/>
                <a:t> </a:t>
              </a:r>
              <a:r>
                <a:rPr lang="cs-CZ" dirty="0" err="1" smtClean="0"/>
                <a:t>of</a:t>
              </a:r>
              <a:r>
                <a:rPr lang="cs-CZ" dirty="0" smtClean="0"/>
                <a:t> </a:t>
              </a:r>
              <a:r>
                <a:rPr lang="cs-CZ" dirty="0" err="1" smtClean="0"/>
                <a:t>inventors</a:t>
              </a:r>
              <a:endParaRPr lang="cs-CZ" dirty="0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5581770" y="1895620"/>
            <a:ext cx="3229525" cy="2219619"/>
            <a:chOff x="5103509" y="4150553"/>
            <a:chExt cx="3229525" cy="2219619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" t="23960" r="11368" b="13746"/>
            <a:stretch/>
          </p:blipFill>
          <p:spPr>
            <a:xfrm>
              <a:off x="5148064" y="4569972"/>
              <a:ext cx="3184970" cy="1800200"/>
            </a:xfrm>
            <a:prstGeom prst="rect">
              <a:avLst/>
            </a:prstGeom>
          </p:spPr>
        </p:pic>
        <p:sp>
          <p:nvSpPr>
            <p:cNvPr id="21" name="TextovéPole 20"/>
            <p:cNvSpPr txBox="1"/>
            <p:nvPr/>
          </p:nvSpPr>
          <p:spPr>
            <a:xfrm>
              <a:off x="5103509" y="4150553"/>
              <a:ext cx="3184970" cy="366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June: Hello talent</a:t>
              </a:r>
              <a:endParaRPr lang="cs-CZ" dirty="0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5682706" y="4425924"/>
            <a:ext cx="3353455" cy="2278051"/>
            <a:chOff x="5682706" y="4425924"/>
            <a:chExt cx="3353455" cy="2278051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492" y="4795256"/>
              <a:ext cx="2545694" cy="1908719"/>
            </a:xfrm>
            <a:prstGeom prst="rect">
              <a:avLst/>
            </a:prstGeom>
          </p:spPr>
        </p:pic>
        <p:sp>
          <p:nvSpPr>
            <p:cNvPr id="23" name="TextovéPole 22"/>
            <p:cNvSpPr txBox="1"/>
            <p:nvPr/>
          </p:nvSpPr>
          <p:spPr>
            <a:xfrm>
              <a:off x="5682706" y="4425924"/>
              <a:ext cx="33534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June: </a:t>
              </a:r>
              <a:r>
                <a:rPr lang="cs-CZ" dirty="0" err="1" smtClean="0"/>
                <a:t>Final</a:t>
              </a:r>
              <a:r>
                <a:rPr lang="cs-CZ" dirty="0" smtClean="0"/>
                <a:t> </a:t>
              </a:r>
              <a:r>
                <a:rPr lang="cs-CZ" dirty="0" err="1" smtClean="0"/>
                <a:t>year</a:t>
              </a:r>
              <a:r>
                <a:rPr lang="cs-CZ" dirty="0"/>
                <a:t> </a:t>
              </a:r>
              <a:r>
                <a:rPr lang="cs-CZ" dirty="0" smtClean="0">
                  <a:hlinkClick r:id="rId7"/>
                </a:rPr>
                <a:t>performance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7178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řev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TM02900688[[fn=Fazeta]]</Template>
  <TotalTime>719</TotalTime>
  <Words>342</Words>
  <Application>Microsoft Office PowerPoint</Application>
  <PresentationFormat>Předvádění na obrazovce (4:3)</PresentationFormat>
  <Paragraphs>68</Paragraphs>
  <Slides>11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Rockwell</vt:lpstr>
      <vt:lpstr>Rockwell Condensed</vt:lpstr>
      <vt:lpstr>Wingdings</vt:lpstr>
      <vt:lpstr>Wingdings 2</vt:lpstr>
      <vt:lpstr>HDOfficeLightV0</vt:lpstr>
      <vt:lpstr>Dřevo</vt:lpstr>
      <vt:lpstr>Hello school presents</vt:lpstr>
      <vt:lpstr>Where we are </vt:lpstr>
      <vt:lpstr>CZECH REPUBLIC – basic facts</vt:lpstr>
      <vt:lpstr>Important historical moments</vt:lpstr>
      <vt:lpstr>SPORT </vt:lpstr>
      <vt:lpstr>about ostrava</vt:lpstr>
      <vt:lpstr>life in ostrava</vt:lpstr>
      <vt:lpstr>Our school</vt:lpstr>
      <vt:lpstr>School activities, events and competitions</vt:lpstr>
      <vt:lpstr>Our team </vt:lpstr>
      <vt:lpstr>THANK YOU FOR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SCHOOL HELLO</dc:title>
  <dc:creator>uzivatel</dc:creator>
  <cp:lastModifiedBy>Hlaváčková Hana</cp:lastModifiedBy>
  <cp:revision>52</cp:revision>
  <cp:lastPrinted>2016-09-15T12:31:40Z</cp:lastPrinted>
  <dcterms:created xsi:type="dcterms:W3CDTF">2016-05-06T09:02:16Z</dcterms:created>
  <dcterms:modified xsi:type="dcterms:W3CDTF">2016-09-17T21:52:37Z</dcterms:modified>
</cp:coreProperties>
</file>