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aleway" charset="-18"/>
      <p:regular r:id="rId5"/>
      <p:bold r:id="rId6"/>
      <p:italic r:id="rId7"/>
      <p:boldItalic r:id="rId8"/>
    </p:embeddedFont>
    <p:embeddedFont>
      <p:font typeface="Source Sans Pro" charset="-18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0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285720" y="349800"/>
            <a:ext cx="3642000" cy="479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Hi, I´m </a:t>
            </a:r>
            <a:r>
              <a:rPr lang="en-US" sz="2400" dirty="0" smtClean="0"/>
              <a:t>Maja</a:t>
            </a:r>
            <a:r>
              <a:rPr lang="en-US" sz="2400" dirty="0" smtClean="0"/>
              <a:t>! I´m 14, I´m crazy, but a little bit shy.</a:t>
            </a:r>
          </a:p>
          <a:p>
            <a:r>
              <a:rPr lang="en-US" sz="2400" dirty="0" smtClean="0"/>
              <a:t>I like dancing, rollerblading, skiing, drawing, playing volleyball and listening to music. I can eat everything and I love </a:t>
            </a:r>
            <a:r>
              <a:rPr lang="en-US" sz="2400" dirty="0" smtClean="0"/>
              <a:t>kofola</a:t>
            </a:r>
            <a:r>
              <a:rPr lang="en-US" sz="2400" dirty="0" smtClean="0"/>
              <a:t> :33  </a:t>
            </a:r>
            <a:r>
              <a:rPr lang="cs" sz="2000" dirty="0" smtClean="0"/>
              <a:t> </a:t>
            </a:r>
            <a:endParaRPr lang="cs" sz="2000" dirty="0"/>
          </a:p>
        </p:txBody>
      </p:sp>
      <p:pic>
        <p:nvPicPr>
          <p:cNvPr id="4" name="Obrázek 3" descr="14281499_1387571571272051_115892279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0"/>
            <a:ext cx="3859644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PresentationFormat>Předvádění na obrazovce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Raleway</vt:lpstr>
      <vt:lpstr>Source Sans Pro</vt:lpstr>
      <vt:lpstr>plum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Pocitac</cp:lastModifiedBy>
  <cp:revision>2</cp:revision>
  <dcterms:modified xsi:type="dcterms:W3CDTF">2016-09-08T15:00:42Z</dcterms:modified>
</cp:coreProperties>
</file>