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3A70BDB-54DB-4039-B76B-AD4DBD109065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5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1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1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05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9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85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70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52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7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F8E9-D913-49F0-9D61-61FDD2D8FDA0}" type="datetimeFigureOut">
              <a:rPr lang="cs-CZ" smtClean="0"/>
              <a:t>9. 9. 2016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4F93-4052-48C0-A8C4-441FF223E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40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8512" y="280415"/>
            <a:ext cx="9144000" cy="1022795"/>
          </a:xfrm>
        </p:spPr>
        <p:txBody>
          <a:bodyPr/>
          <a:lstStyle/>
          <a:p>
            <a:r>
              <a:rPr lang="cs-CZ" dirty="0" err="1" smtClean="0"/>
              <a:t>Klučinec</a:t>
            </a:r>
            <a:r>
              <a:rPr lang="cs-CZ" dirty="0" smtClean="0"/>
              <a:t> Jan Josef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12" y="1950720"/>
            <a:ext cx="4572000" cy="386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496"/>
            <a:ext cx="10515600" cy="6018467"/>
          </a:xfrm>
        </p:spPr>
        <p:txBody>
          <a:bodyPr/>
          <a:lstStyle/>
          <a:p>
            <a:r>
              <a:rPr lang="cs-CZ" dirty="0" smtClean="0"/>
              <a:t>Hello </a:t>
            </a:r>
            <a:r>
              <a:rPr lang="cs-CZ" dirty="0" err="1" smtClean="0"/>
              <a:t>im</a:t>
            </a:r>
            <a:r>
              <a:rPr lang="cs-CZ" dirty="0" smtClean="0"/>
              <a:t> John </a:t>
            </a:r>
            <a:r>
              <a:rPr lang="cs-CZ" dirty="0" err="1" smtClean="0"/>
              <a:t>im</a:t>
            </a:r>
            <a:r>
              <a:rPr lang="cs-CZ" dirty="0" smtClean="0"/>
              <a:t> 13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ride</a:t>
            </a:r>
            <a:r>
              <a:rPr lang="cs-CZ" dirty="0" smtClean="0"/>
              <a:t> on my motocross bike </a:t>
            </a:r>
            <a:r>
              <a:rPr lang="cs-CZ" dirty="0" err="1" smtClean="0"/>
              <a:t>or</a:t>
            </a:r>
            <a:r>
              <a:rPr lang="cs-CZ" dirty="0" smtClean="0"/>
              <a:t> do </a:t>
            </a:r>
            <a:r>
              <a:rPr lang="cs-CZ" dirty="0" err="1" smtClean="0"/>
              <a:t>fight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2 </a:t>
            </a:r>
            <a:r>
              <a:rPr lang="cs-CZ" dirty="0" err="1" smtClean="0"/>
              <a:t>dogs</a:t>
            </a:r>
            <a:r>
              <a:rPr lang="cs-CZ" dirty="0" smtClean="0"/>
              <a:t> and </a:t>
            </a:r>
            <a:r>
              <a:rPr lang="cs-CZ" dirty="0" err="1" smtClean="0"/>
              <a:t>lizards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4" y="1850136"/>
            <a:ext cx="10058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37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Širokoúhlá obrazovka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Klučinec Jan Josef</vt:lpstr>
      <vt:lpstr>Prezentace aplikace PowerPoint</vt:lpstr>
    </vt:vector>
  </TitlesOfParts>
  <Company>ZŠ Návsí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Klučinec Jan Josef</dc:title>
  <dc:creator>Krystyna Nogová</dc:creator>
  <cp:lastModifiedBy>Krystyna Nogová</cp:lastModifiedBy>
  <cp:revision>1</cp:revision>
  <dcterms:created xsi:type="dcterms:W3CDTF">2016-09-09T07:51:54Z</dcterms:created>
  <dcterms:modified xsi:type="dcterms:W3CDTF">2016-09-09T07:52:06Z</dcterms:modified>
</cp:coreProperties>
</file>