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6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1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05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4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3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7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6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9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2B446-A9E2-499B-AF5B-AA00574D7E64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E0CE-A1B6-46A4-B05F-20DC7057FB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85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4594" y="2507530"/>
            <a:ext cx="9144000" cy="2304692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name‘s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Alex</a:t>
            </a:r>
            <a:b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my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75315" y="1395167"/>
            <a:ext cx="16025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endParaRPr lang="cs-CZ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03" y="1791093"/>
            <a:ext cx="9606169" cy="4515439"/>
          </a:xfrm>
        </p:spPr>
        <p:txBody>
          <a:bodyPr>
            <a:noAutofit/>
          </a:bodyPr>
          <a:lstStyle/>
          <a:p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full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Alexej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Beňuš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I‘m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live in house in Návsí.</a:t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bike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don‘t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skiing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r>
              <a:rPr lang="cs-CZ" sz="4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MZŠ Návsí.</a:t>
            </a:r>
            <a:b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847396" y="414779"/>
            <a:ext cx="911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Something</a:t>
            </a:r>
            <a:r>
              <a:rPr lang="cs-CZ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about</a:t>
            </a:r>
            <a:r>
              <a:rPr lang="cs-CZ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…</a:t>
            </a:r>
            <a:endParaRPr lang="cs-CZ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0644" y="650448"/>
            <a:ext cx="9144000" cy="956659"/>
          </a:xfrm>
        </p:spPr>
        <p:txBody>
          <a:bodyPr>
            <a:normAutofit/>
          </a:bodyPr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that‘s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email.seznam.cz/imageshow/qUFo7o2gSbxBCvuqBWM7Escu1QxokHcAF8Iih5VpPDP1YQoAVamkz48iEWQbLp1wljopf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394" y="1955899"/>
            <a:ext cx="552450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4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47398" y="838986"/>
            <a:ext cx="9144000" cy="2304692"/>
          </a:xfrm>
        </p:spPr>
        <p:txBody>
          <a:bodyPr>
            <a:normAutofit/>
          </a:bodyPr>
          <a:lstStyle/>
          <a:p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watching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enjoyed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388680" y="6127423"/>
            <a:ext cx="6061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 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didn‘t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3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Širokoúhlá obrazovka</PresentationFormat>
  <Paragraphs>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 My name‘s Alex And i welcome you to my presentation</vt:lpstr>
      <vt:lpstr>My full name is Alexej Beňuš. I‘m 13 years old I live in house in Návsí. I have 1 sister and 1 brother. I like riding a bike or playing pc games but i don‘t like skiing and football… My elementary school is MZŠ Návsí. </vt:lpstr>
      <vt:lpstr>And that‘s how i look:</vt:lpstr>
      <vt:lpstr>Thanks for watching… I hope that you enjoyed!</vt:lpstr>
    </vt:vector>
  </TitlesOfParts>
  <Company>ZŠ Návsí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My name‘s Alex And i welcome you to my presentation</dc:title>
  <dc:creator>zak</dc:creator>
  <cp:lastModifiedBy>zak</cp:lastModifiedBy>
  <cp:revision>4</cp:revision>
  <dcterms:created xsi:type="dcterms:W3CDTF">2016-02-12T12:34:22Z</dcterms:created>
  <dcterms:modified xsi:type="dcterms:W3CDTF">2016-02-12T12:49:05Z</dcterms:modified>
</cp:coreProperties>
</file>