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Oswald" charset="0"/>
      <p:regular r:id="rId4"/>
      <p:bold r:id="rId5"/>
    </p:embeddedFont>
    <p:embeddedFont>
      <p:font typeface="Source Code Pro" charset="-18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4723775" y="353850"/>
            <a:ext cx="3424200" cy="443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000"/>
              <a:t>Hello, my name is Katka. I am 14 years old. My hobbies are longboarding, dancing and singing. I love music and my friends. I have one older brother.</a:t>
            </a:r>
          </a:p>
        </p:txBody>
      </p:sp>
      <p:pic>
        <p:nvPicPr>
          <p:cNvPr id="4" name="Obrázek 3" descr="14256758_1202337646508155_45160625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162476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PresentationFormat>Předvádění na obrazovce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Oswald</vt:lpstr>
      <vt:lpstr>Source Code Pro</vt:lpstr>
      <vt:lpstr>modern-writer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Pocitac</cp:lastModifiedBy>
  <cp:revision>1</cp:revision>
  <dcterms:modified xsi:type="dcterms:W3CDTF">2016-09-08T18:51:17Z</dcterms:modified>
</cp:coreProperties>
</file>