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Amatic SC" charset="0"/>
      <p:regular r:id="rId5"/>
      <p:bold r:id="rId6"/>
    </p:embeddedFont>
    <p:embeddedFont>
      <p:font typeface="Source Code Pro" charset="-18"/>
      <p:regular r:id="rId7"/>
      <p:bold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0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c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cs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>
            <a:off x="606975" y="428000"/>
            <a:ext cx="2638200" cy="479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sz="1800" dirty="0"/>
              <a:t>Hi, I´m Aneta! :D I´m 14 years old. I´m very funny (propably) and crazy. I love drawing, singing in the car, dancing, reading, rollerblading and sports. I love listening to music. I often listen EDM, sometimes rock and rap. In future I would like to travel to other countries.</a:t>
            </a:r>
          </a:p>
        </p:txBody>
      </p:sp>
      <p:pic>
        <p:nvPicPr>
          <p:cNvPr id="4" name="Obrázek 3" descr="14302416_886694144794155_1007518070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0"/>
            <a:ext cx="3859644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PresentationFormat>Předvádění na obrazovce (16:9)</PresentationFormat>
  <Paragraphs>1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Amatic SC</vt:lpstr>
      <vt:lpstr>Source Code Pro</vt:lpstr>
      <vt:lpstr>beach-day</vt:lpstr>
      <vt:lpstr>Snímek 1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Pocitac</cp:lastModifiedBy>
  <cp:revision>1</cp:revision>
  <dcterms:modified xsi:type="dcterms:W3CDTF">2016-09-08T14:57:03Z</dcterms:modified>
</cp:coreProperties>
</file>