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26F-5B52-4C2D-9E12-FC303990B190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703A-C2F0-48EA-ACC7-179493A80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31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26F-5B52-4C2D-9E12-FC303990B190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703A-C2F0-48EA-ACC7-179493A80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8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26F-5B52-4C2D-9E12-FC303990B190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703A-C2F0-48EA-ACC7-179493A80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89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26F-5B52-4C2D-9E12-FC303990B190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703A-C2F0-48EA-ACC7-179493A80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18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26F-5B52-4C2D-9E12-FC303990B190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703A-C2F0-48EA-ACC7-179493A80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51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26F-5B52-4C2D-9E12-FC303990B190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703A-C2F0-48EA-ACC7-179493A80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08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26F-5B52-4C2D-9E12-FC303990B190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703A-C2F0-48EA-ACC7-179493A80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45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26F-5B52-4C2D-9E12-FC303990B190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703A-C2F0-48EA-ACC7-179493A80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00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26F-5B52-4C2D-9E12-FC303990B190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703A-C2F0-48EA-ACC7-179493A80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9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26F-5B52-4C2D-9E12-FC303990B190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703A-C2F0-48EA-ACC7-179493A80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0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E26F-5B52-4C2D-9E12-FC303990B190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703A-C2F0-48EA-ACC7-179493A80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66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E26F-5B52-4C2D-9E12-FC303990B190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8703A-C2F0-48EA-ACC7-179493A80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56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7729" y="579548"/>
            <a:ext cx="5580845" cy="2369714"/>
          </a:xfrm>
        </p:spPr>
        <p:txBody>
          <a:bodyPr>
            <a:noAutofit/>
          </a:bodyPr>
          <a:lstStyle/>
          <a:p>
            <a:r>
              <a:rPr lang="cs-CZ" sz="8000" dirty="0" smtClean="0"/>
              <a:t>Vojtěch Bulava </a:t>
            </a:r>
            <a:endParaRPr lang="cs-CZ" sz="8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2120" y="3661509"/>
            <a:ext cx="73371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My favorite </a:t>
            </a:r>
            <a:r>
              <a:rPr lang="cs-CZ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hobbies</a:t>
            </a:r>
            <a:r>
              <a:rPr lang="cs-CZ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are </a:t>
            </a:r>
            <a:r>
              <a:rPr lang="cs-CZ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fishing</a:t>
            </a:r>
            <a:r>
              <a:rPr lang="cs-CZ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cs-CZ" sz="2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</a:t>
            </a:r>
            <a:r>
              <a:rPr lang="cs-CZ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olleyball</a:t>
            </a:r>
            <a:r>
              <a:rPr lang="cs-CZ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</a:t>
            </a:r>
            <a:r>
              <a:rPr lang="cs-CZ" sz="2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</a:t>
            </a:r>
            <a:r>
              <a:rPr lang="cs-CZ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ootball</a:t>
            </a:r>
            <a:r>
              <a:rPr lang="cs-CZ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endParaRPr lang="cs-CZ" sz="2800" dirty="0">
              <a:latin typeface="Arial Black" panose="020B0A040201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929" y="597932"/>
            <a:ext cx="3386791" cy="508071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682120" y="3138289"/>
            <a:ext cx="33882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I´m</a:t>
            </a:r>
            <a:r>
              <a:rPr lang="cs-CZ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14 </a:t>
            </a:r>
            <a:r>
              <a:rPr lang="cs-CZ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years</a:t>
            </a:r>
            <a:r>
              <a:rPr lang="cs-CZ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cs-CZ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old</a:t>
            </a:r>
            <a:r>
              <a:rPr lang="cs-CZ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cs-CZ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48005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Arial Black</vt:lpstr>
      <vt:lpstr>Calibri</vt:lpstr>
      <vt:lpstr>Calibri Light</vt:lpstr>
      <vt:lpstr>Motiv Office</vt:lpstr>
      <vt:lpstr>Vojtěch Bulava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Vojtěch Bulava</dc:title>
  <dc:creator>tom</dc:creator>
  <cp:lastModifiedBy>tom</cp:lastModifiedBy>
  <cp:revision>3</cp:revision>
  <dcterms:created xsi:type="dcterms:W3CDTF">2016-09-08T17:55:47Z</dcterms:created>
  <dcterms:modified xsi:type="dcterms:W3CDTF">2016-09-08T18:31:36Z</dcterms:modified>
</cp:coreProperties>
</file>