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AF93-97D2-4E29-ACA3-00419AA410A5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5A69-06D9-4031-8BB2-D0DE82E6D2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AF93-97D2-4E29-ACA3-00419AA410A5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5A69-06D9-4031-8BB2-D0DE82E6D2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AF93-97D2-4E29-ACA3-00419AA410A5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5A69-06D9-4031-8BB2-D0DE82E6D2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AF93-97D2-4E29-ACA3-00419AA410A5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5A69-06D9-4031-8BB2-D0DE82E6D2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AF93-97D2-4E29-ACA3-00419AA410A5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5A69-06D9-4031-8BB2-D0DE82E6D2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AF93-97D2-4E29-ACA3-00419AA410A5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5A69-06D9-4031-8BB2-D0DE82E6D2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AF93-97D2-4E29-ACA3-00419AA410A5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5A69-06D9-4031-8BB2-D0DE82E6D2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AF93-97D2-4E29-ACA3-00419AA410A5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5A69-06D9-4031-8BB2-D0DE82E6D2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AF93-97D2-4E29-ACA3-00419AA410A5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5A69-06D9-4031-8BB2-D0DE82E6D2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AF93-97D2-4E29-ACA3-00419AA410A5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5A69-06D9-4031-8BB2-D0DE82E6D2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AF93-97D2-4E29-ACA3-00419AA410A5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55A69-06D9-4031-8BB2-D0DE82E6D28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BAF93-97D2-4E29-ACA3-00419AA410A5}" type="datetimeFigureOut">
              <a:rPr lang="cs-CZ" smtClean="0"/>
              <a:t>8.9.2016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55A69-06D9-4031-8BB2-D0DE82E6D285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6864" cy="504055"/>
          </a:xfrm>
        </p:spPr>
        <p:txBody>
          <a:bodyPr>
            <a:normAutofit fontScale="90000"/>
          </a:bodyPr>
          <a:lstStyle/>
          <a:p>
            <a:r>
              <a:rPr lang="cs-CZ" smtClean="0">
                <a:solidFill>
                  <a:srgbClr val="00B0F0"/>
                </a:solidFill>
              </a:rPr>
              <a:t>About</a:t>
            </a:r>
            <a:r>
              <a:rPr lang="cs-CZ" smtClean="0"/>
              <a:t> </a:t>
            </a:r>
            <a:r>
              <a:rPr lang="cs-CZ" smtClean="0">
                <a:solidFill>
                  <a:srgbClr val="00B0F0"/>
                </a:solidFill>
              </a:rPr>
              <a:t>me</a:t>
            </a:r>
            <a:endParaRPr lang="cs-CZ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7304856" cy="5472608"/>
          </a:xfrm>
        </p:spPr>
        <p:txBody>
          <a:bodyPr>
            <a:normAutofit/>
          </a:bodyPr>
          <a:lstStyle/>
          <a:p>
            <a:pPr algn="l"/>
            <a:r>
              <a:rPr lang="cs-CZ" sz="3600" smtClean="0">
                <a:solidFill>
                  <a:schemeClr val="tx1"/>
                </a:solidFill>
              </a:rPr>
              <a:t>I am Victoria Kluzová</a:t>
            </a:r>
          </a:p>
          <a:p>
            <a:pPr algn="l"/>
            <a:r>
              <a:rPr lang="cs-CZ" sz="3600" smtClean="0">
                <a:solidFill>
                  <a:schemeClr val="tx1"/>
                </a:solidFill>
              </a:rPr>
              <a:t>I am 13 years old.</a:t>
            </a:r>
          </a:p>
          <a:p>
            <a:pPr algn="l"/>
            <a:r>
              <a:rPr lang="cs-CZ" sz="3600" smtClean="0">
                <a:solidFill>
                  <a:schemeClr val="tx1"/>
                </a:solidFill>
              </a:rPr>
              <a:t>I am from the Czech Republic.</a:t>
            </a:r>
          </a:p>
          <a:p>
            <a:pPr algn="l"/>
            <a:r>
              <a:rPr lang="cs-CZ" sz="3600" smtClean="0">
                <a:solidFill>
                  <a:schemeClr val="tx1"/>
                </a:solidFill>
              </a:rPr>
              <a:t>I live in small town Jablunkov, but i'm going to the school in village Návsí.</a:t>
            </a:r>
          </a:p>
          <a:p>
            <a:pPr algn="l"/>
            <a:r>
              <a:rPr lang="cs-CZ" sz="3600" smtClean="0">
                <a:solidFill>
                  <a:schemeClr val="tx1"/>
                </a:solidFill>
              </a:rPr>
              <a:t>I have got two brothers and one sister.</a:t>
            </a:r>
          </a:p>
          <a:p>
            <a:pPr algn="l"/>
            <a:r>
              <a:rPr lang="cs-CZ" sz="3600" smtClean="0">
                <a:solidFill>
                  <a:schemeClr val="tx1"/>
                </a:solidFill>
              </a:rPr>
              <a:t>I've got a cat.</a:t>
            </a:r>
          </a:p>
          <a:p>
            <a:pPr algn="l"/>
            <a:r>
              <a:rPr lang="cs-CZ" sz="3600" smtClean="0">
                <a:solidFill>
                  <a:schemeClr val="tx1"/>
                </a:solidFill>
              </a:rPr>
              <a:t>It's name is Buffy.</a:t>
            </a:r>
          </a:p>
          <a:p>
            <a:pPr algn="l"/>
            <a:endParaRPr lang="cs-CZ" sz="2800" smtClean="0"/>
          </a:p>
          <a:p>
            <a:pPr algn="l"/>
            <a:endParaRPr lang="cs-CZ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836712"/>
          </a:xfrm>
        </p:spPr>
        <p:txBody>
          <a:bodyPr>
            <a:normAutofit/>
          </a:bodyPr>
          <a:lstStyle/>
          <a:p>
            <a:r>
              <a:rPr lang="cs-CZ" sz="4000" smtClean="0">
                <a:solidFill>
                  <a:srgbClr val="00B0F0"/>
                </a:solidFill>
              </a:rPr>
              <a:t>About me</a:t>
            </a:r>
            <a:endParaRPr lang="cs-CZ" sz="4000">
              <a:solidFill>
                <a:srgbClr val="00B0F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352928" cy="5472608"/>
          </a:xfrm>
        </p:spPr>
        <p:txBody>
          <a:bodyPr/>
          <a:lstStyle/>
          <a:p>
            <a:pPr algn="l"/>
            <a:r>
              <a:rPr lang="cs-CZ" sz="3600" smtClean="0">
                <a:solidFill>
                  <a:schemeClr val="tx1"/>
                </a:solidFill>
              </a:rPr>
              <a:t>I love singing and dancing.</a:t>
            </a:r>
          </a:p>
          <a:p>
            <a:pPr algn="l"/>
            <a:r>
              <a:rPr lang="cs-CZ" sz="3600" smtClean="0">
                <a:solidFill>
                  <a:schemeClr val="tx1"/>
                </a:solidFill>
              </a:rPr>
              <a:t>My favourite sport is volleyball.</a:t>
            </a:r>
            <a:endParaRPr lang="cs-CZ" sz="3600" smtClean="0">
              <a:solidFill>
                <a:schemeClr val="tx1"/>
              </a:solidFill>
            </a:endParaRPr>
          </a:p>
          <a:p>
            <a:pPr algn="l"/>
            <a:r>
              <a:rPr lang="cs-CZ" sz="3600" smtClean="0">
                <a:solidFill>
                  <a:schemeClr val="tx1"/>
                </a:solidFill>
              </a:rPr>
              <a:t>I like pizza, vegetable and friuts.</a:t>
            </a:r>
          </a:p>
          <a:p>
            <a:pPr algn="l"/>
            <a:r>
              <a:rPr lang="cs-CZ" sz="3600" smtClean="0">
                <a:solidFill>
                  <a:schemeClr val="tx1"/>
                </a:solidFill>
              </a:rPr>
              <a:t>I hate cheese and mushrooms.</a:t>
            </a:r>
          </a:p>
          <a:p>
            <a:pPr algn="l"/>
            <a:r>
              <a:rPr lang="cs-CZ" sz="3600" smtClean="0">
                <a:solidFill>
                  <a:schemeClr val="tx1"/>
                </a:solidFill>
              </a:rPr>
              <a:t>I love serials.</a:t>
            </a:r>
          </a:p>
          <a:p>
            <a:pPr algn="l"/>
            <a:r>
              <a:rPr lang="cs-CZ" sz="3600" smtClean="0">
                <a:solidFill>
                  <a:schemeClr val="tx1"/>
                </a:solidFill>
              </a:rPr>
              <a:t>My favourite serials are Pretty Little Liars and Game Of Thrones.</a:t>
            </a:r>
          </a:p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99</Words>
  <Application>Microsoft Office PowerPoint</Application>
  <PresentationFormat>Předvádění na obrazovce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About me</vt:lpstr>
      <vt:lpstr>About 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Milek</dc:creator>
  <cp:lastModifiedBy>Milek</cp:lastModifiedBy>
  <cp:revision>3</cp:revision>
  <dcterms:created xsi:type="dcterms:W3CDTF">2016-09-08T17:50:26Z</dcterms:created>
  <dcterms:modified xsi:type="dcterms:W3CDTF">2016-09-08T18:15:33Z</dcterms:modified>
</cp:coreProperties>
</file>