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Economica" charset="0"/>
      <p:regular r:id="rId4"/>
      <p:bold r:id="rId5"/>
      <p:italic r:id="rId6"/>
      <p:boldItalic r:id="rId7"/>
    </p:embeddedFont>
    <p:embeddedFont>
      <p:font typeface="Open Sans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5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142844" y="928676"/>
            <a:ext cx="2505900" cy="359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000" dirty="0">
                <a:solidFill>
                  <a:schemeClr val="tx1"/>
                </a:solidFill>
                <a:highlight>
                  <a:srgbClr val="F1F0F0"/>
                </a:highlight>
              </a:rPr>
              <a:t>I am Pavel Sztefek, I am </a:t>
            </a:r>
            <a:r>
              <a:rPr lang="cs" sz="2000" dirty="0" smtClean="0">
                <a:solidFill>
                  <a:schemeClr val="tx1"/>
                </a:solidFill>
                <a:highlight>
                  <a:srgbClr val="F1F0F0"/>
                </a:highlight>
              </a:rPr>
              <a:t>14</a:t>
            </a:r>
            <a:r>
              <a:rPr lang="cs" sz="2000" dirty="0" smtClean="0">
                <a:solidFill>
                  <a:schemeClr val="tx1"/>
                </a:solidFill>
                <a:highlight>
                  <a:srgbClr val="F1F0F0"/>
                </a:highlight>
              </a:rPr>
              <a:t> </a:t>
            </a:r>
            <a:r>
              <a:rPr lang="cs" sz="2000" dirty="0">
                <a:solidFill>
                  <a:schemeClr val="tx1"/>
                </a:solidFill>
                <a:highlight>
                  <a:srgbClr val="F1F0F0"/>
                </a:highlight>
              </a:rPr>
              <a:t>years old, my hobbies are rollerblading, playing PC games and watching films. I have </a:t>
            </a:r>
            <a:r>
              <a:rPr lang="cs" sz="2000" dirty="0" smtClean="0">
                <a:solidFill>
                  <a:schemeClr val="tx1"/>
                </a:solidFill>
                <a:highlight>
                  <a:srgbClr val="F1F0F0"/>
                </a:highlight>
              </a:rPr>
              <a:t>two </a:t>
            </a:r>
            <a:r>
              <a:rPr lang="cs" sz="2000" dirty="0">
                <a:solidFill>
                  <a:schemeClr val="tx1"/>
                </a:solidFill>
                <a:highlight>
                  <a:srgbClr val="F1F0F0"/>
                </a:highlight>
              </a:rPr>
              <a:t>sisters who are older </a:t>
            </a:r>
            <a:r>
              <a:rPr lang="cs" sz="2000" dirty="0" smtClean="0">
                <a:solidFill>
                  <a:schemeClr val="tx1"/>
                </a:solidFill>
                <a:highlight>
                  <a:srgbClr val="F1F0F0"/>
                </a:highlight>
              </a:rPr>
              <a:t>nine </a:t>
            </a:r>
            <a:r>
              <a:rPr lang="cs" sz="2000" dirty="0">
                <a:solidFill>
                  <a:schemeClr val="tx1"/>
                </a:solidFill>
                <a:highlight>
                  <a:srgbClr val="F1F0F0"/>
                </a:highlight>
              </a:rPr>
              <a:t>and </a:t>
            </a:r>
            <a:r>
              <a:rPr lang="cs" sz="2000" dirty="0" smtClean="0">
                <a:solidFill>
                  <a:schemeClr val="tx1"/>
                </a:solidFill>
                <a:highlight>
                  <a:srgbClr val="F1F0F0"/>
                </a:highlight>
              </a:rPr>
              <a:t>ten </a:t>
            </a:r>
            <a:r>
              <a:rPr lang="cs" sz="2000" dirty="0">
                <a:solidFill>
                  <a:schemeClr val="tx1"/>
                </a:solidFill>
                <a:highlight>
                  <a:srgbClr val="F1F0F0"/>
                </a:highlight>
              </a:rPr>
              <a:t>years.</a:t>
            </a:r>
          </a:p>
        </p:txBody>
      </p:sp>
      <p:pic>
        <p:nvPicPr>
          <p:cNvPr id="4" name="Obrázek 3" descr="14256796_1065881010185888_1694322183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928676"/>
            <a:ext cx="3214710" cy="32147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PresentationFormat>Předvádění na obrazovce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Economica</vt:lpstr>
      <vt:lpstr>Open Sans</vt:lpstr>
      <vt:lpstr>luxe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Pocitac</cp:lastModifiedBy>
  <cp:revision>2</cp:revision>
  <dcterms:modified xsi:type="dcterms:W3CDTF">2016-09-08T18:41:44Z</dcterms:modified>
</cp:coreProperties>
</file>