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o-RO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74667C-27B8-4EC5-9BD5-CCCF2551742A}" type="datetimeFigureOut">
              <a:rPr lang="ro-RO" smtClean="0"/>
              <a:t>14.04.2016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18AA50-23F0-4C5D-A254-35BF4487F45C}" type="slidenum">
              <a:rPr lang="ro-RO" smtClean="0"/>
              <a:t>‹#›</a:t>
            </a:fld>
            <a:endParaRPr lang="ro-RO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19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Wooden objects</a:t>
            </a:r>
            <a:endParaRPr lang="ro-RO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ro-RO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81200" y="3879783"/>
            <a:ext cx="54102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Click on the correct photo.</a:t>
            </a:r>
            <a:endParaRPr lang="ro-RO" sz="2000" b="1" dirty="0"/>
          </a:p>
        </p:txBody>
      </p:sp>
      <p:pic>
        <p:nvPicPr>
          <p:cNvPr id="7170" name="Picture 2" descr="http://www.driveractive.com/Assets/Graphics/question_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90034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084" y="381000"/>
            <a:ext cx="7772400" cy="1752600"/>
          </a:xfrm>
        </p:spPr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5146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Ooops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That’s wrong!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Try again?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YES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" action="ppaction://hlinkshowjump?jump=endshow"/>
              </a:rPr>
              <a:t>NO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3"/>
          <a:stretch/>
        </p:blipFill>
        <p:spPr bwMode="auto">
          <a:xfrm>
            <a:off x="3657600" y="381000"/>
            <a:ext cx="1853368" cy="17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am AN ALPHORN. 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4</a:t>
            </a:r>
            <a:endParaRPr lang="ro-RO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46482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</a:t>
            </a:r>
            <a:endParaRPr lang="ro-RO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2816288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</a:t>
            </a:r>
            <a:endParaRPr lang="ro-RO" dirty="0"/>
          </a:p>
        </p:txBody>
      </p:sp>
      <p:pic>
        <p:nvPicPr>
          <p:cNvPr id="4098" name="Picture 2" descr="C:\Users\Alina\Desktop\Obiecte de lemn &amp; ceramica\lemn\DSC00460.JPG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16" y="2816288"/>
            <a:ext cx="5562600" cy="15097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ina\Desktop\Obiecte de lemn &amp; ceramica\lemn\DSC00470.JPG">
            <a:hlinkClick r:id="rId5" action="ppaction://hlinksldjump">
              <a:snd r:embed="rId6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47" y="4648200"/>
            <a:ext cx="5589069" cy="16792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3622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done!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Let’s move on to the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next question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57600" y="457200"/>
            <a:ext cx="1714500" cy="156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084" y="381000"/>
            <a:ext cx="7772400" cy="1752600"/>
          </a:xfrm>
        </p:spPr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5146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Ooops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That’s wrong!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Try again?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YES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" action="ppaction://hlinkshowjump?jump=endshow"/>
              </a:rPr>
              <a:t>NO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3"/>
          <a:stretch/>
        </p:blipFill>
        <p:spPr bwMode="auto">
          <a:xfrm>
            <a:off x="3657600" y="381000"/>
            <a:ext cx="1853368" cy="17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am a Spinning wheel. 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5</a:t>
            </a:r>
            <a:endParaRPr lang="ro-RO" dirty="0"/>
          </a:p>
        </p:txBody>
      </p:sp>
      <p:sp>
        <p:nvSpPr>
          <p:cNvPr id="7" name="Rounded Rectangle 6"/>
          <p:cNvSpPr/>
          <p:nvPr/>
        </p:nvSpPr>
        <p:spPr>
          <a:xfrm>
            <a:off x="6324600" y="26289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</a:t>
            </a:r>
            <a:endParaRPr lang="ro-RO" dirty="0"/>
          </a:p>
        </p:txBody>
      </p:sp>
      <p:sp>
        <p:nvSpPr>
          <p:cNvPr id="8" name="Rounded Rectangle 7"/>
          <p:cNvSpPr/>
          <p:nvPr/>
        </p:nvSpPr>
        <p:spPr>
          <a:xfrm>
            <a:off x="1371600" y="26289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</a:t>
            </a:r>
            <a:endParaRPr lang="ro-RO" dirty="0"/>
          </a:p>
        </p:txBody>
      </p:sp>
      <p:pic>
        <p:nvPicPr>
          <p:cNvPr id="6146" name="Picture 2" descr="C:\Users\Alina\Desktop\Obiecte de lemn &amp; ceramica\lemn\DSC00450.JPG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46" y="3276600"/>
            <a:ext cx="1878754" cy="29618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ina\Desktop\Obiecte de lemn &amp; ceramica\lemn\DSC00503.JPG">
            <a:hlinkClick r:id="rId5" action="ppaction://hlinksldjump">
              <a:snd r:embed="rId6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98379"/>
            <a:ext cx="3668915" cy="23590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3622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done!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Let’s move on to the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next question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57600" y="457200"/>
            <a:ext cx="1714500" cy="156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084" y="381000"/>
            <a:ext cx="7772400" cy="1752600"/>
          </a:xfrm>
        </p:spPr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5146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Ooops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That’s wrong!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Try again?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YES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" action="ppaction://hlinkshowjump?jump=endshow"/>
              </a:rPr>
              <a:t>NO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3"/>
          <a:stretch/>
        </p:blipFill>
        <p:spPr bwMode="auto">
          <a:xfrm>
            <a:off x="3657600" y="381000"/>
            <a:ext cx="1853368" cy="17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am a WOODEN SHUTTLE. 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6</a:t>
            </a:r>
            <a:endParaRPr lang="ro-RO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4571999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</a:t>
            </a:r>
            <a:endParaRPr lang="ro-RO" dirty="0"/>
          </a:p>
        </p:txBody>
      </p:sp>
      <p:sp>
        <p:nvSpPr>
          <p:cNvPr id="8" name="Rounded Rectangle 7"/>
          <p:cNvSpPr/>
          <p:nvPr/>
        </p:nvSpPr>
        <p:spPr>
          <a:xfrm>
            <a:off x="913999" y="27432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</a:t>
            </a:r>
            <a:endParaRPr lang="ro-RO" dirty="0"/>
          </a:p>
        </p:txBody>
      </p:sp>
      <p:pic>
        <p:nvPicPr>
          <p:cNvPr id="5122" name="Picture 2" descr="C:\Users\Alina\Desktop\Obiecte de lemn &amp; ceramica\lemn\DSC00470.JPG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30767"/>
            <a:ext cx="5541963" cy="16870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ina\Desktop\Obiecte de lemn &amp; ceramica\lemn\DSC00444.JPG">
            <a:hlinkClick r:id="rId5" action="ppaction://hlinksldjump">
              <a:snd r:embed="rId6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31" y="4571999"/>
            <a:ext cx="3606700" cy="16938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3622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done!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>
                  <a:snd r:embed="rId3" name="drumroll.wav"/>
                </a:hlinkClick>
              </a:rPr>
              <a:t>GOOD BYE!!!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57600" y="457200"/>
            <a:ext cx="1714500" cy="156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4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084" y="381000"/>
            <a:ext cx="7772400" cy="1752600"/>
          </a:xfrm>
        </p:spPr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5146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Ooops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That’s wrong!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Try again?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YES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" action="ppaction://hlinkshowjump?jump=endshow"/>
              </a:rPr>
              <a:t>NO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3"/>
          <a:stretch/>
        </p:blipFill>
        <p:spPr bwMode="auto">
          <a:xfrm>
            <a:off x="3657600" y="381000"/>
            <a:ext cx="1853368" cy="17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7620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 am a wooden reel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QUESTION 1</a:t>
            </a:r>
            <a:endParaRPr lang="ro-RO" b="1" dirty="0"/>
          </a:p>
        </p:txBody>
      </p:sp>
      <p:pic>
        <p:nvPicPr>
          <p:cNvPr id="1026" name="Picture 2" descr="C:\Users\Alina\Desktop\Obiecte de lemn &amp; ceramica\lemn\DSC00444.JPG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53" y="2927283"/>
            <a:ext cx="3319463" cy="1558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ina\Desktop\Obiecte de lemn &amp; ceramica\lemn\DSC00470.JPG">
            <a:hlinkClick r:id="rId5" action="ppaction://hlinksldjump">
              <a:snd r:embed="rId6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21" y="4759178"/>
            <a:ext cx="4432148" cy="13492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95400" y="4759178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</a:t>
            </a:r>
            <a:endParaRPr lang="ro-RO" dirty="0"/>
          </a:p>
        </p:txBody>
      </p:sp>
      <p:sp>
        <p:nvSpPr>
          <p:cNvPr id="8" name="Rounded Rectangle 7"/>
          <p:cNvSpPr/>
          <p:nvPr/>
        </p:nvSpPr>
        <p:spPr>
          <a:xfrm>
            <a:off x="1817169" y="29718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361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you enjoyed the quiz!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i1090.photobucket.com/albums/i363/bayfia/Greatjob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2100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3622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done!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Let’s move on to the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next question</a:t>
            </a:r>
            <a:endParaRPr lang="ro-RO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57600" y="457200"/>
            <a:ext cx="1714500" cy="156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3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084" y="381000"/>
            <a:ext cx="7772400" cy="1752600"/>
          </a:xfrm>
        </p:spPr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5146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Ooops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That’s wrong!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Try again?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YES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" action="ppaction://hlinkshowjump?jump=endshow"/>
              </a:rPr>
              <a:t>NO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3"/>
          <a:stretch/>
        </p:blipFill>
        <p:spPr bwMode="auto">
          <a:xfrm>
            <a:off x="3657600" y="381000"/>
            <a:ext cx="1853368" cy="17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0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am a LOOM. 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2</a:t>
            </a:r>
            <a:endParaRPr lang="ro-RO" dirty="0"/>
          </a:p>
        </p:txBody>
      </p:sp>
      <p:sp>
        <p:nvSpPr>
          <p:cNvPr id="7" name="Rounded Rectangle 6"/>
          <p:cNvSpPr/>
          <p:nvPr/>
        </p:nvSpPr>
        <p:spPr>
          <a:xfrm>
            <a:off x="7901573" y="2673818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</a:t>
            </a:r>
            <a:endParaRPr lang="ro-RO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2673818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</a:t>
            </a:r>
            <a:endParaRPr lang="ro-RO" dirty="0"/>
          </a:p>
        </p:txBody>
      </p:sp>
      <p:pic>
        <p:nvPicPr>
          <p:cNvPr id="2050" name="Picture 2" descr="C:\Users\Alina\Desktop\Obiecte de lemn &amp; ceramica\lemn\DSC00450.JPG">
            <a:hlinkClick r:id="rId2" action="ppaction://hlinksldjump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2144288" cy="33804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ina\Desktop\Obiecte de lemn &amp; ceramica\lemn\DSC00503.JPG">
            <a:hlinkClick r:id="rId5" action="ppaction://hlinksldjump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32239"/>
            <a:ext cx="3394750" cy="21827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3622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done!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Let’s move on to the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next question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57600" y="457200"/>
            <a:ext cx="1714500" cy="156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4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084" y="381000"/>
            <a:ext cx="7772400" cy="1752600"/>
          </a:xfrm>
        </p:spPr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5146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Ooops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That’s wrong!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Try again?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YES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" action="ppaction://hlinkshowjump?jump=endshow"/>
              </a:rPr>
              <a:t>NO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3"/>
          <a:stretch/>
        </p:blipFill>
        <p:spPr bwMode="auto">
          <a:xfrm>
            <a:off x="3657600" y="381000"/>
            <a:ext cx="1853368" cy="17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2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am a SPINDLE. 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3</a:t>
            </a:r>
            <a:endParaRPr lang="ro-RO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058376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</a:t>
            </a:r>
            <a:endParaRPr lang="ro-RO" dirty="0"/>
          </a:p>
        </p:txBody>
      </p:sp>
      <p:sp>
        <p:nvSpPr>
          <p:cNvPr id="8" name="Rounded Rectangle 7"/>
          <p:cNvSpPr/>
          <p:nvPr/>
        </p:nvSpPr>
        <p:spPr>
          <a:xfrm>
            <a:off x="1757154" y="2880761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</a:t>
            </a:r>
            <a:endParaRPr lang="ro-RO" dirty="0"/>
          </a:p>
        </p:txBody>
      </p:sp>
      <p:pic>
        <p:nvPicPr>
          <p:cNvPr id="3074" name="Picture 2" descr="C:\Users\Alina\Desktop\Obiecte de lemn &amp; ceramica\lemn\DSC00482.JPG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82188"/>
            <a:ext cx="6639719" cy="10191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ina\Desktop\Obiecte de lemn &amp; ceramica\lemn\DSC00459.JPG">
            <a:hlinkClick r:id="rId5" action="ppaction://hlinksldjump">
              <a:snd r:embed="rId6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40518"/>
            <a:ext cx="3520490" cy="17638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505200"/>
            <a:ext cx="7772400" cy="23622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done!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Let’s move on to the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2" action="ppaction://hlinksldjump"/>
              </a:rPr>
              <a:t>next question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57600" y="457200"/>
            <a:ext cx="1714500" cy="156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1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</TotalTime>
  <Words>135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QUIZ</vt:lpstr>
      <vt:lpstr>QUESTION 1</vt:lpstr>
      <vt:lpstr>PowerPoint Presentation</vt:lpstr>
      <vt:lpstr>PowerPoint Presentation</vt:lpstr>
      <vt:lpstr>QUESTION 2</vt:lpstr>
      <vt:lpstr>PowerPoint Presentation</vt:lpstr>
      <vt:lpstr>PowerPoint Presentation</vt:lpstr>
      <vt:lpstr>QUESTION 3</vt:lpstr>
      <vt:lpstr>PowerPoint Presentation</vt:lpstr>
      <vt:lpstr>PowerPoint Presentation</vt:lpstr>
      <vt:lpstr>QUESTION 4</vt:lpstr>
      <vt:lpstr>PowerPoint Presentation</vt:lpstr>
      <vt:lpstr>PowerPoint Presentation</vt:lpstr>
      <vt:lpstr>QUESTION 5</vt:lpstr>
      <vt:lpstr>PowerPoint Presentation</vt:lpstr>
      <vt:lpstr>PowerPoint Presentation</vt:lpstr>
      <vt:lpstr>QUESTION 6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Alina</dc:creator>
  <cp:lastModifiedBy>Alina</cp:lastModifiedBy>
  <cp:revision>22</cp:revision>
  <dcterms:created xsi:type="dcterms:W3CDTF">2016-04-14T15:51:19Z</dcterms:created>
  <dcterms:modified xsi:type="dcterms:W3CDTF">2016-04-14T17:52:24Z</dcterms:modified>
</cp:coreProperties>
</file>