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85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29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85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544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04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482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817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50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39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89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92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E445F-C2BF-45CE-A2E9-03D1F3C93076}" type="datetimeFigureOut">
              <a:rPr lang="sk-SK" smtClean="0"/>
              <a:t>26.4.2016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5863-2717-4D99-A7A8-BB48D82431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73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034879"/>
          </a:xfrm>
        </p:spPr>
        <p:txBody>
          <a:bodyPr>
            <a:noAutofit/>
          </a:bodyPr>
          <a:lstStyle/>
          <a:p>
            <a:r>
              <a:rPr lang="sk-SK" sz="4000" dirty="0">
                <a:solidFill>
                  <a:srgbClr val="FF0000"/>
                </a:solidFill>
                <a:effectLst/>
                <a:latin typeface="+mn-lt"/>
              </a:rPr>
              <a:t>TRADIČNÝ DREVENÝ VÝROBOK SLOVENSKA</a:t>
            </a:r>
            <a:br>
              <a:rPr lang="sk-SK" sz="4000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sk-SK" sz="4000" dirty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sk-SK" sz="4000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sk-SK" sz="4000" i="0" dirty="0">
                <a:solidFill>
                  <a:srgbClr val="FF0000"/>
                </a:solidFill>
              </a:rPr>
              <a:t>TRADITIONAL WOODEN PRODUCT OF SLOVAKIA</a:t>
            </a:r>
            <a:br>
              <a:rPr lang="sk-SK" sz="4000" i="0" dirty="0">
                <a:solidFill>
                  <a:srgbClr val="FF0000"/>
                </a:solidFill>
              </a:rPr>
            </a:br>
            <a:endParaRPr lang="sk-SK" sz="4000" dirty="0">
              <a:solidFill>
                <a:srgbClr val="FF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038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KORÝTKO/TROUGH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dirty="0"/>
              <a:t>Korýtko sa vyrábalo z dreva. V minulosti nechýbalo</a:t>
            </a:r>
          </a:p>
          <a:p>
            <a:pPr marL="0" indent="0">
              <a:buNone/>
            </a:pPr>
            <a:r>
              <a:rPr lang="sk-SK" sz="2800" dirty="0"/>
              <a:t> v žiadnom dome.</a:t>
            </a:r>
          </a:p>
          <a:p>
            <a:pPr marL="0" indent="0">
              <a:buNone/>
            </a:pPr>
            <a:r>
              <a:rPr lang="en-GB" sz="2800" dirty="0"/>
              <a:t>Trough</a:t>
            </a:r>
            <a:r>
              <a:rPr lang="sk-SK" sz="2800" dirty="0"/>
              <a:t> has </a:t>
            </a:r>
            <a:r>
              <a:rPr lang="sk-SK" sz="2800" dirty="0" err="1"/>
              <a:t>been</a:t>
            </a:r>
            <a:r>
              <a:rPr lang="sk-SK" sz="2800" dirty="0"/>
              <a:t> </a:t>
            </a:r>
            <a:r>
              <a:rPr lang="sk-SK" sz="2800" dirty="0" err="1"/>
              <a:t>made</a:t>
            </a:r>
            <a:r>
              <a:rPr lang="sk-SK" sz="2800" dirty="0"/>
              <a:t> </a:t>
            </a:r>
            <a:r>
              <a:rPr lang="sk-SK" sz="2800" dirty="0" err="1"/>
              <a:t>from</a:t>
            </a:r>
            <a:r>
              <a:rPr lang="sk-SK" sz="2800" dirty="0"/>
              <a:t> </a:t>
            </a:r>
            <a:r>
              <a:rPr lang="sk-SK" sz="2800" dirty="0" err="1"/>
              <a:t>wood</a:t>
            </a:r>
            <a:r>
              <a:rPr lang="sk-SK" sz="2800" dirty="0"/>
              <a:t>. In </a:t>
            </a:r>
            <a:r>
              <a:rPr lang="sk-SK" sz="2800" dirty="0" err="1"/>
              <a:t>the</a:t>
            </a:r>
            <a:r>
              <a:rPr lang="sk-SK" sz="2800" dirty="0"/>
              <a:t> </a:t>
            </a:r>
            <a:r>
              <a:rPr lang="sk-SK" sz="2800" dirty="0" err="1"/>
              <a:t>past</a:t>
            </a:r>
            <a:r>
              <a:rPr lang="sk-SK" sz="2800" dirty="0"/>
              <a:t> </a:t>
            </a:r>
            <a:r>
              <a:rPr lang="sk-SK" sz="2800" dirty="0" err="1"/>
              <a:t>it</a:t>
            </a:r>
            <a:r>
              <a:rPr lang="sk-SK" sz="2800" dirty="0"/>
              <a:t> </a:t>
            </a:r>
            <a:r>
              <a:rPr lang="sk-SK" sz="2800" dirty="0" err="1"/>
              <a:t>did</a:t>
            </a:r>
            <a:r>
              <a:rPr lang="sk-SK" sz="2800" dirty="0"/>
              <a:t> </a:t>
            </a:r>
            <a:r>
              <a:rPr lang="sk-SK" sz="2800" dirty="0" err="1"/>
              <a:t>not</a:t>
            </a:r>
            <a:r>
              <a:rPr lang="sk-SK" sz="2800" dirty="0"/>
              <a:t> </a:t>
            </a:r>
            <a:r>
              <a:rPr lang="sk-SK" sz="2800" dirty="0" err="1"/>
              <a:t>lack</a:t>
            </a:r>
            <a:r>
              <a:rPr lang="sk-SK" sz="2800" dirty="0"/>
              <a:t> </a:t>
            </a:r>
            <a:r>
              <a:rPr lang="sk-SK" sz="2800" dirty="0" err="1"/>
              <a:t>in</a:t>
            </a:r>
            <a:r>
              <a:rPr lang="sk-SK" sz="2800" dirty="0"/>
              <a:t> </a:t>
            </a:r>
            <a:r>
              <a:rPr lang="sk-SK" sz="2800" dirty="0" err="1"/>
              <a:t>any</a:t>
            </a:r>
            <a:r>
              <a:rPr lang="sk-SK" sz="2800" dirty="0"/>
              <a:t> </a:t>
            </a:r>
            <a:r>
              <a:rPr lang="sk-SK" sz="2800" dirty="0" err="1"/>
              <a:t>house</a:t>
            </a:r>
            <a:r>
              <a:rPr lang="sk-SK" sz="28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 descr="C:\Users\Žiak\Desktop\IMG_43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71" y="4005064"/>
            <a:ext cx="3024336" cy="1975014"/>
          </a:xfrm>
          <a:prstGeom prst="rect">
            <a:avLst/>
          </a:prstGeom>
          <a:noFill/>
          <a:effectLst>
            <a:softEdge rad="127000"/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2116532" cy="152390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671" y="4941168"/>
            <a:ext cx="2090057" cy="149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9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KORÝTKO/TROUGH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dirty="0"/>
              <a:t>Používalo sa na miesenie chleba. Vyrobený chlieb bol veľmi chrumkavý.</a:t>
            </a:r>
          </a:p>
          <a:p>
            <a:pPr marL="0" indent="0">
              <a:buNone/>
            </a:pPr>
            <a:r>
              <a:rPr lang="en-US" sz="2800" dirty="0"/>
              <a:t>It was used to kneading bread</a:t>
            </a:r>
            <a:r>
              <a:rPr lang="sk-SK" sz="2800" dirty="0"/>
              <a:t>. </a:t>
            </a:r>
            <a:r>
              <a:rPr lang="sk-SK" sz="2800" dirty="0" err="1"/>
              <a:t>This</a:t>
            </a:r>
            <a:r>
              <a:rPr lang="sk-SK" sz="2800" dirty="0"/>
              <a:t> </a:t>
            </a:r>
            <a:r>
              <a:rPr lang="sk-SK" sz="2800" dirty="0" err="1"/>
              <a:t>bread</a:t>
            </a:r>
            <a:r>
              <a:rPr lang="sk-SK" sz="2800" dirty="0"/>
              <a:t> </a:t>
            </a:r>
            <a:r>
              <a:rPr lang="sk-SK" sz="2800" dirty="0" err="1"/>
              <a:t>was</a:t>
            </a:r>
            <a:r>
              <a:rPr lang="sk-SK" sz="2800" dirty="0"/>
              <a:t> </a:t>
            </a:r>
            <a:r>
              <a:rPr lang="sk-SK" sz="2800" dirty="0" err="1"/>
              <a:t>very</a:t>
            </a:r>
            <a:r>
              <a:rPr lang="sk-SK" sz="2800" dirty="0"/>
              <a:t> </a:t>
            </a:r>
            <a:r>
              <a:rPr lang="sk-SK" sz="2800" dirty="0" err="1"/>
              <a:t>crispy</a:t>
            </a:r>
            <a:r>
              <a:rPr lang="sk-SK" sz="2800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4" name="Picture 2" descr="C:\Users\Žiak\Desktop\stiahnu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Žiak\Desktop\stiahnuť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079" y="372065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KORÝTKO/TROUGH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dirty="0"/>
              <a:t>Korýtko sa používalo tiež pri zabíjačkách. Ukladalo sa</a:t>
            </a:r>
          </a:p>
          <a:p>
            <a:pPr marL="0" indent="0">
              <a:buNone/>
            </a:pPr>
            <a:r>
              <a:rPr lang="sk-SK" sz="2800"/>
              <a:t>doň </a:t>
            </a:r>
            <a:r>
              <a:rPr lang="sk-SK" sz="2800" dirty="0"/>
              <a:t>mäso.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Trough also been used in butcher.</a:t>
            </a:r>
            <a:r>
              <a:rPr lang="sk-SK" sz="2800" dirty="0"/>
              <a:t> </a:t>
            </a:r>
            <a:r>
              <a:rPr lang="en-US" sz="2800" dirty="0"/>
              <a:t>It required the meat into it</a:t>
            </a:r>
            <a:r>
              <a:rPr lang="sk-SK" sz="2800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C:\Users\Žiak\Desktop\korytko-8-os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2" y="3356992"/>
            <a:ext cx="4608512" cy="222936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KORÝTKO/TROUGH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/>
              <a:t>Korýtko sa tiež používalo na pranie. Vyprané oblečenie sa následne sušilo.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The trough is also used for washing</a:t>
            </a:r>
            <a:r>
              <a:rPr lang="sk-SK" sz="2800" dirty="0"/>
              <a:t>. </a:t>
            </a:r>
            <a:r>
              <a:rPr lang="en-US" sz="2800" dirty="0"/>
              <a:t>Washed clothes are then dried.</a:t>
            </a:r>
            <a:endParaRPr lang="sk-SK" sz="2800" dirty="0"/>
          </a:p>
        </p:txBody>
      </p:sp>
      <p:pic>
        <p:nvPicPr>
          <p:cNvPr id="4098" name="Picture 2" descr="C:\Users\Žiak\Desktop\stiahnuť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304086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Žiak\Desktop\stiahnuť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88" y="3429000"/>
            <a:ext cx="2657800" cy="231371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07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KORÝTKO/TROUGH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dirty="0"/>
              <a:t>Korýtko sa tiež používalo na servírovanie našich tradičných jedál. Medzi naše tradičné jedlá patria halušky a pirohy.</a:t>
            </a:r>
          </a:p>
          <a:p>
            <a:pPr marL="0" indent="0">
              <a:buNone/>
            </a:pPr>
            <a:r>
              <a:rPr lang="en-US" sz="2800" dirty="0"/>
              <a:t>Trough w</a:t>
            </a:r>
            <a:r>
              <a:rPr lang="sk-SK" sz="2800" dirty="0" err="1"/>
              <a:t>as</a:t>
            </a:r>
            <a:r>
              <a:rPr lang="en-US" sz="2800" dirty="0"/>
              <a:t> also used for serving our traditional</a:t>
            </a:r>
            <a:r>
              <a:rPr lang="sk-SK" sz="2800" dirty="0"/>
              <a:t> </a:t>
            </a:r>
            <a:r>
              <a:rPr lang="sk-SK" sz="2800" dirty="0" err="1"/>
              <a:t>foods</a:t>
            </a:r>
            <a:r>
              <a:rPr lang="sk-SK" sz="2800" dirty="0"/>
              <a:t>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Among our traditional</a:t>
            </a:r>
            <a:r>
              <a:rPr lang="sk-SK" sz="2800" dirty="0"/>
              <a:t> </a:t>
            </a:r>
            <a:r>
              <a:rPr lang="sk-SK" sz="2800" dirty="0" err="1"/>
              <a:t>foods</a:t>
            </a:r>
            <a:r>
              <a:rPr lang="en-US" sz="2800" dirty="0"/>
              <a:t> include</a:t>
            </a:r>
            <a:r>
              <a:rPr lang="sk-SK" sz="2800" dirty="0"/>
              <a:t> „bryndzové halušky“ and „pirohy.“</a:t>
            </a:r>
            <a:r>
              <a:rPr lang="en-US" dirty="0"/>
              <a:t/>
            </a:r>
            <a:br>
              <a:rPr lang="en-US" dirty="0"/>
            </a:br>
            <a:endParaRPr lang="sk-SK" dirty="0"/>
          </a:p>
        </p:txBody>
      </p:sp>
      <p:pic>
        <p:nvPicPr>
          <p:cNvPr id="2051" name="Picture 3" descr="C:\Users\Žiak\Desktop\IMG_43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2304256" cy="2099810"/>
          </a:xfrm>
          <a:prstGeom prst="rect">
            <a:avLst/>
          </a:prstGeom>
          <a:noFill/>
          <a:effectLst>
            <a:softEdge rad="127000"/>
          </a:effectLst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Žiak\Desktop\b-12548_be288f90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2841824" cy="2099810"/>
          </a:xfrm>
          <a:prstGeom prst="rect">
            <a:avLst/>
          </a:prstGeom>
          <a:noFill/>
          <a:effectLst>
            <a:softEdge rad="127000"/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54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  Autor: Žiaci 9.B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Mgr. M. </a:t>
            </a:r>
            <a:r>
              <a:rPr lang="sk-SK" dirty="0" err="1" smtClean="0"/>
              <a:t>Harvanová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Mgr. A. </a:t>
            </a:r>
            <a:r>
              <a:rPr lang="sk-SK" dirty="0" err="1" smtClean="0"/>
              <a:t>Austová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32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138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Calibri</vt:lpstr>
      <vt:lpstr>Motív Office</vt:lpstr>
      <vt:lpstr>TRADIČNÝ DREVENÝ VÝROBOK SLOVENSKA  TRADITIONAL WOODEN PRODUCT OF SLOVAKIA </vt:lpstr>
      <vt:lpstr>KORÝTKO/TROUGH</vt:lpstr>
      <vt:lpstr>KORÝTKO/TROUGH</vt:lpstr>
      <vt:lpstr>KORÝTKO/TROUGH</vt:lpstr>
      <vt:lpstr>KORÝTKO/TROUGH</vt:lpstr>
      <vt:lpstr>KORÝTKO/TROUGH</vt:lpstr>
      <vt:lpstr>Prezentácia programu PowerPoint</vt:lpstr>
    </vt:vector>
  </TitlesOfParts>
  <Company>ZŠ Pugačevova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TRADIČNÝ DREVENÝ VÝROBOK SLOVENSKA</dc:title>
  <dc:creator>Žiak</dc:creator>
  <cp:lastModifiedBy>Žiak</cp:lastModifiedBy>
  <cp:revision>16</cp:revision>
  <dcterms:created xsi:type="dcterms:W3CDTF">2016-04-19T10:00:13Z</dcterms:created>
  <dcterms:modified xsi:type="dcterms:W3CDTF">2016-04-26T10:11:05Z</dcterms:modified>
</cp:coreProperties>
</file>