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54372" y="903768"/>
            <a:ext cx="9750241" cy="3274828"/>
          </a:xfrm>
        </p:spPr>
        <p:txBody>
          <a:bodyPr>
            <a:normAutofit fontScale="90000"/>
          </a:bodyPr>
          <a:lstStyle/>
          <a:p>
            <a:r>
              <a:rPr lang="sk-SK" b="1" dirty="0" smtClean="0"/>
              <a:t>Tradičný odev Slovenska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err="1" smtClean="0"/>
              <a:t>Traditional</a:t>
            </a:r>
            <a:r>
              <a:rPr lang="sk-SK" dirty="0" smtClean="0"/>
              <a:t> </a:t>
            </a:r>
            <a:r>
              <a:rPr lang="sk-SK" dirty="0" err="1" smtClean="0"/>
              <a:t>Clothing</a:t>
            </a:r>
            <a:r>
              <a:rPr lang="sk-SK" dirty="0" smtClean="0"/>
              <a:t> of Slovakia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70268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05237" y="552893"/>
            <a:ext cx="2009554" cy="4210493"/>
          </a:xfrm>
        </p:spPr>
        <p:txBody>
          <a:bodyPr>
            <a:normAutofit/>
          </a:bodyPr>
          <a:lstStyle/>
          <a:p>
            <a:r>
              <a:rPr lang="sk-SK" sz="2000" dirty="0" smtClean="0"/>
              <a:t>Zástera, začiatok 20. storočia</a:t>
            </a:r>
            <a:br>
              <a:rPr lang="sk-SK" sz="2000" dirty="0" smtClean="0"/>
            </a:br>
            <a:r>
              <a:rPr lang="sk-SK" sz="2000" dirty="0"/>
              <a:t/>
            </a:r>
            <a:br>
              <a:rPr lang="sk-SK" sz="2000" dirty="0"/>
            </a:br>
            <a:r>
              <a:rPr lang="en-GB" sz="2000" dirty="0" smtClean="0"/>
              <a:t>Apron, </a:t>
            </a:r>
            <a:r>
              <a:rPr lang="sk-SK" sz="2000" dirty="0" err="1" smtClean="0"/>
              <a:t>the</a:t>
            </a:r>
            <a:r>
              <a:rPr lang="sk-SK" sz="2000" dirty="0" smtClean="0"/>
              <a:t> </a:t>
            </a:r>
            <a:r>
              <a:rPr lang="en-GB" sz="2000" dirty="0" smtClean="0"/>
              <a:t>beginning of the 20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century</a:t>
            </a:r>
            <a:r>
              <a:rPr lang="sk-SK" sz="2000" dirty="0" smtClean="0"/>
              <a:t/>
            </a:r>
            <a:br>
              <a:rPr lang="sk-SK" sz="2000" dirty="0" smtClean="0"/>
            </a:br>
            <a:endParaRPr lang="en-GB" sz="2000" dirty="0"/>
          </a:p>
        </p:txBody>
      </p:sp>
      <p:pic>
        <p:nvPicPr>
          <p:cNvPr id="4098" name="Picture 2" descr="http://www.uluv.sk/domain/flox/files/encyklopedie/tradicny-odev/obrazky/dolnamarikova-3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9309" y="645042"/>
            <a:ext cx="8207710" cy="575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933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611017" y="336697"/>
            <a:ext cx="9563802" cy="6351182"/>
          </a:xfrm>
        </p:spPr>
        <p:txBody>
          <a:bodyPr>
            <a:normAutofit lnSpcReduction="10000"/>
          </a:bodyPr>
          <a:lstStyle/>
          <a:p>
            <a:r>
              <a:rPr lang="sk-SK" b="1" dirty="0" smtClean="0"/>
              <a:t>ŽIVÔTIK</a:t>
            </a:r>
          </a:p>
          <a:p>
            <a:pPr marL="0" indent="0">
              <a:buNone/>
            </a:pPr>
            <a:r>
              <a:rPr lang="sk-SK" b="1" dirty="0" smtClean="0"/>
              <a:t>Najmladšou súčasťou základného tradičného odevu žien bol koncom 19. a začiatkom 20. storočia živôtik.</a:t>
            </a:r>
          </a:p>
          <a:p>
            <a:pPr marL="0" indent="0">
              <a:buNone/>
            </a:pPr>
            <a:r>
              <a:rPr lang="sk-SK" b="1" dirty="0" smtClean="0"/>
              <a:t>Vo všedné dni sa živôtiky nosili menej často alebo sa vôbec nenosili a boli súčasťou predovšetkým sviatočného a obradového odevu.</a:t>
            </a:r>
          </a:p>
          <a:p>
            <a:pPr marL="0" indent="0">
              <a:buNone/>
            </a:pPr>
            <a:r>
              <a:rPr lang="sk-SK" b="1" dirty="0" smtClean="0"/>
              <a:t>Šili sa z rozmanitých materiálov, najčastejšie sa medzi nimi vyskytuje atlas, batist, brokát, damask, </a:t>
            </a:r>
            <a:r>
              <a:rPr lang="sk-SK" b="1" dirty="0" err="1" smtClean="0"/>
              <a:t>delén</a:t>
            </a:r>
            <a:r>
              <a:rPr lang="sk-SK" b="1" dirty="0" smtClean="0"/>
              <a:t>, hodváb, kartún, satén, zamat, plyš a kašmír.</a:t>
            </a:r>
          </a:p>
          <a:p>
            <a:pPr marL="0" indent="0">
              <a:buNone/>
            </a:pPr>
            <a:r>
              <a:rPr lang="sk-SK" b="1" dirty="0" smtClean="0"/>
              <a:t>Zdobené boli prevažne našitými stuhami a šnúrami, výšivka bola zriedkavejšia.</a:t>
            </a:r>
          </a:p>
          <a:p>
            <a:pPr marL="0" indent="0">
              <a:buNone/>
            </a:pPr>
            <a:endParaRPr lang="sk-SK" b="1" dirty="0" smtClean="0"/>
          </a:p>
          <a:p>
            <a:pPr marL="0" indent="0">
              <a:buNone/>
            </a:pPr>
            <a:r>
              <a:rPr lang="en-GB" b="1" dirty="0" smtClean="0"/>
              <a:t>A BODICE</a:t>
            </a:r>
          </a:p>
          <a:p>
            <a:pPr marL="0" indent="0">
              <a:buNone/>
            </a:pPr>
            <a:r>
              <a:rPr lang="en-GB" b="1" dirty="0" smtClean="0"/>
              <a:t>At the end of the 19th century and beginning of the 20th century, a bodice was the youngest part of traditional women‘s clothing.</a:t>
            </a:r>
          </a:p>
          <a:p>
            <a:pPr marL="0" indent="0">
              <a:buNone/>
            </a:pPr>
            <a:r>
              <a:rPr lang="en-GB" b="1" dirty="0" smtClean="0"/>
              <a:t>During work days the bodices were worn less frequently, if at all, they were especially parts of festive and ceremonial clothing.</a:t>
            </a:r>
          </a:p>
          <a:p>
            <a:pPr marL="0" indent="0">
              <a:buNone/>
            </a:pPr>
            <a:r>
              <a:rPr lang="en-GB" b="1" dirty="0" smtClean="0"/>
              <a:t>Bodices were sewn from a wide range of varied materials. The most represented were atlas, batiste, brocade, damask, delaine, silk, cotton print, satin, velvet,</a:t>
            </a:r>
            <a:r>
              <a:rPr lang="sk-SK" b="1" dirty="0" smtClean="0"/>
              <a:t> </a:t>
            </a:r>
            <a:r>
              <a:rPr lang="en-GB" b="1" dirty="0" err="1" smtClean="0"/>
              <a:t>velure</a:t>
            </a:r>
            <a:r>
              <a:rPr lang="sk-SK" b="1" dirty="0"/>
              <a:t> </a:t>
            </a:r>
            <a:r>
              <a:rPr lang="en-GB" b="1" dirty="0" smtClean="0"/>
              <a:t>and cashmere.</a:t>
            </a:r>
          </a:p>
          <a:p>
            <a:pPr marL="0" indent="0">
              <a:buNone/>
            </a:pPr>
            <a:r>
              <a:rPr lang="en-GB" b="1" dirty="0" smtClean="0"/>
              <a:t>They were usually decorated with ribbons and strings sewn onto them. Embroidery was rather rare.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169696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03088" y="318977"/>
            <a:ext cx="5401524" cy="4667693"/>
          </a:xfrm>
        </p:spPr>
        <p:txBody>
          <a:bodyPr>
            <a:normAutofit/>
          </a:bodyPr>
          <a:lstStyle/>
          <a:p>
            <a:r>
              <a:rPr lang="sk-SK" sz="2000" dirty="0" smtClean="0"/>
              <a:t>Živôtik, prvá štvrtina 20. storočia</a:t>
            </a:r>
            <a:br>
              <a:rPr lang="sk-SK" sz="2000" dirty="0" smtClean="0"/>
            </a:br>
            <a:r>
              <a:rPr lang="sk-SK" sz="2000" dirty="0"/>
              <a:t/>
            </a:r>
            <a:br>
              <a:rPr lang="sk-SK" sz="2000" dirty="0"/>
            </a:br>
            <a:r>
              <a:rPr lang="en-GB" sz="2000" dirty="0" smtClean="0"/>
              <a:t>Women‘s bodice, the first quarter of the 20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century</a:t>
            </a:r>
            <a:endParaRPr lang="en-GB" sz="2000" dirty="0"/>
          </a:p>
        </p:txBody>
      </p:sp>
      <p:pic>
        <p:nvPicPr>
          <p:cNvPr id="5122" name="Picture 2" descr="http://www.uluv.sk/domain/flox/files/encyklopedie/tradicny-odev/obrazky/chorvatsky-grob-4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6212" y="233916"/>
            <a:ext cx="3780697" cy="640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9203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823668" y="793897"/>
            <a:ext cx="8915400" cy="3777622"/>
          </a:xfrm>
        </p:spPr>
        <p:txBody>
          <a:bodyPr/>
          <a:lstStyle/>
          <a:p>
            <a:r>
              <a:rPr lang="sk-SK" b="1" dirty="0" smtClean="0"/>
              <a:t>ČEPIEC</a:t>
            </a:r>
          </a:p>
          <a:p>
            <a:pPr marL="0" indent="0">
              <a:buNone/>
            </a:pPr>
            <a:r>
              <a:rPr lang="sk-SK" b="1" dirty="0" smtClean="0"/>
              <a:t>Slobodné dievčatá chodili prostovlasé a vydaté ženy s účesom zahaleným čepcom.</a:t>
            </a:r>
          </a:p>
          <a:p>
            <a:pPr marL="0" indent="0">
              <a:buNone/>
            </a:pPr>
            <a:endParaRPr lang="sk-SK" b="1" dirty="0" smtClean="0"/>
          </a:p>
          <a:p>
            <a:r>
              <a:rPr lang="sk-SK" b="1" dirty="0" smtClean="0"/>
              <a:t>A BONNET</a:t>
            </a:r>
          </a:p>
          <a:p>
            <a:pPr marL="0" indent="0">
              <a:buNone/>
            </a:pPr>
            <a:r>
              <a:rPr lang="en-GB" b="1" dirty="0" smtClean="0"/>
              <a:t>The bonnet accentuated the difference between maidens and married women.</a:t>
            </a:r>
          </a:p>
          <a:p>
            <a:pPr marL="0" indent="0">
              <a:buNone/>
            </a:pPr>
            <a:r>
              <a:rPr lang="en-GB" b="1" dirty="0" smtClean="0"/>
              <a:t>The former wore no head cover, the latter wore bonnets.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154421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81138" y="645042"/>
            <a:ext cx="8915400" cy="4001386"/>
          </a:xfrm>
        </p:spPr>
        <p:txBody>
          <a:bodyPr/>
          <a:lstStyle/>
          <a:p>
            <a:r>
              <a:rPr lang="sk-SK" b="1" dirty="0" smtClean="0"/>
              <a:t>KRPCE</a:t>
            </a:r>
          </a:p>
          <a:p>
            <a:pPr marL="0" indent="0">
              <a:buNone/>
            </a:pPr>
            <a:r>
              <a:rPr lang="sk-SK" b="1" dirty="0" smtClean="0"/>
              <a:t>Druh tradičnej koženej obuvi.</a:t>
            </a:r>
          </a:p>
          <a:p>
            <a:pPr marL="0" indent="0">
              <a:buNone/>
            </a:pPr>
            <a:r>
              <a:rPr lang="sk-SK" b="1" dirty="0" smtClean="0"/>
              <a:t>Zhotovovali sa z jedného kusa hovädzej alebo bravčovej kože, prevažne podomácky.</a:t>
            </a:r>
          </a:p>
          <a:p>
            <a:pPr marL="0" indent="0">
              <a:buNone/>
            </a:pPr>
            <a:endParaRPr lang="sk-SK" b="1" dirty="0"/>
          </a:p>
          <a:p>
            <a:r>
              <a:rPr lang="sk-SK" b="1" dirty="0" smtClean="0"/>
              <a:t>MOCCASINS</a:t>
            </a:r>
          </a:p>
          <a:p>
            <a:pPr marL="0" indent="0">
              <a:buNone/>
            </a:pPr>
            <a:r>
              <a:rPr lang="en-GB" b="1" dirty="0" smtClean="0"/>
              <a:t>The kind of traditional leather footwear.</a:t>
            </a:r>
          </a:p>
          <a:p>
            <a:pPr marL="0" indent="0">
              <a:buNone/>
            </a:pPr>
            <a:r>
              <a:rPr lang="en-GB" b="1" dirty="0" smtClean="0"/>
              <a:t>They were made of one rectangular piece of cowhide or pigskin, being produced at home.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205292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21526" y="510363"/>
            <a:ext cx="4083086" cy="3349256"/>
          </a:xfrm>
        </p:spPr>
        <p:txBody>
          <a:bodyPr>
            <a:normAutofit/>
          </a:bodyPr>
          <a:lstStyle/>
          <a:p>
            <a:r>
              <a:rPr lang="sk-SK" sz="2000" dirty="0" smtClean="0"/>
              <a:t>Čepiec, začiatok 20. storočia</a:t>
            </a:r>
            <a:br>
              <a:rPr lang="sk-SK" sz="2000" dirty="0" smtClean="0"/>
            </a:br>
            <a:r>
              <a:rPr lang="sk-SK" sz="2000" dirty="0" smtClean="0"/>
              <a:t/>
            </a:r>
            <a:br>
              <a:rPr lang="sk-SK" sz="2000" dirty="0" smtClean="0"/>
            </a:br>
            <a:r>
              <a:rPr lang="en-GB" sz="2000" dirty="0" smtClean="0"/>
              <a:t>Bonnet, the beginning of the 20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century</a:t>
            </a:r>
            <a:endParaRPr lang="en-GB" sz="2000" dirty="0"/>
          </a:p>
        </p:txBody>
      </p:sp>
      <p:pic>
        <p:nvPicPr>
          <p:cNvPr id="6146" name="Picture 2" descr="http://www.uluv.sk/domain/flox/files/encyklopedie/tradicny-odev/obrazky/horna-poruba-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1964" y="215724"/>
            <a:ext cx="4763385" cy="652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340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60688" y="627320"/>
            <a:ext cx="2275368" cy="3689499"/>
          </a:xfrm>
        </p:spPr>
        <p:txBody>
          <a:bodyPr>
            <a:normAutofit/>
          </a:bodyPr>
          <a:lstStyle/>
          <a:p>
            <a:r>
              <a:rPr lang="sk-SK" sz="2000" dirty="0" smtClean="0"/>
              <a:t>Krpce, začiatok 20. storočia</a:t>
            </a:r>
            <a:br>
              <a:rPr lang="sk-SK" sz="2000" dirty="0" smtClean="0"/>
            </a:br>
            <a:r>
              <a:rPr lang="sk-SK" sz="2000" dirty="0" smtClean="0"/>
              <a:t/>
            </a:r>
            <a:br>
              <a:rPr lang="sk-SK" sz="2000" dirty="0" smtClean="0"/>
            </a:br>
            <a:r>
              <a:rPr lang="en-GB" sz="2000" dirty="0" smtClean="0"/>
              <a:t>Moccasins, the beginning of the 20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century</a:t>
            </a:r>
            <a:endParaRPr lang="en-GB" sz="2000" dirty="0"/>
          </a:p>
        </p:txBody>
      </p:sp>
      <p:pic>
        <p:nvPicPr>
          <p:cNvPr id="7170" name="Picture 2" descr="http://www.uluv.sk/domain/flox/files/encyklopedie/tradicny-odev/obrazky/dolnamarikova-4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1668" y="496184"/>
            <a:ext cx="7836460" cy="561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9413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35255" y="669851"/>
            <a:ext cx="5837459" cy="2860158"/>
          </a:xfrm>
        </p:spPr>
        <p:txBody>
          <a:bodyPr>
            <a:normAutofit/>
          </a:bodyPr>
          <a:lstStyle/>
          <a:p>
            <a:r>
              <a:rPr lang="sk-SK" sz="2000" dirty="0" smtClean="0"/>
              <a:t>Odev mladuchy, koniec 19. storočia</a:t>
            </a:r>
            <a:br>
              <a:rPr lang="sk-SK" sz="2000" dirty="0" smtClean="0"/>
            </a:br>
            <a:r>
              <a:rPr lang="sk-SK" sz="2000" dirty="0"/>
              <a:t/>
            </a:r>
            <a:br>
              <a:rPr lang="sk-SK" sz="2000" dirty="0"/>
            </a:br>
            <a:r>
              <a:rPr lang="sk-SK" sz="2000" dirty="0" smtClean="0"/>
              <a:t/>
            </a:r>
            <a:br>
              <a:rPr lang="sk-SK" sz="2000" dirty="0" smtClean="0"/>
            </a:br>
            <a:r>
              <a:rPr lang="en-GB" sz="2000" dirty="0" smtClean="0"/>
              <a:t>Bride‘s clothing, the end of 19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century</a:t>
            </a:r>
            <a:r>
              <a:rPr lang="sk-SK" sz="2000" dirty="0"/>
              <a:t/>
            </a:r>
            <a:br>
              <a:rPr lang="sk-SK" sz="2000" dirty="0"/>
            </a:br>
            <a:endParaRPr lang="sk-SK" sz="2000" dirty="0"/>
          </a:p>
        </p:txBody>
      </p:sp>
      <p:pic>
        <p:nvPicPr>
          <p:cNvPr id="9218" name="Picture 2" descr="http://www.uluv.sk/domain/flox/files/encyklopedie/tradicny-odev/obrazky/detva-0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2917" y="251637"/>
            <a:ext cx="3170078" cy="655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121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90437" y="425302"/>
            <a:ext cx="5614175" cy="3689498"/>
          </a:xfrm>
        </p:spPr>
        <p:txBody>
          <a:bodyPr>
            <a:normAutofit/>
          </a:bodyPr>
          <a:lstStyle/>
          <a:p>
            <a:r>
              <a:rPr lang="sk-SK" sz="2000" dirty="0" smtClean="0"/>
              <a:t>Všedný odev ženy v lete, koniec 19. storočia</a:t>
            </a:r>
            <a:br>
              <a:rPr lang="sk-SK" sz="2000" dirty="0" smtClean="0"/>
            </a:br>
            <a:r>
              <a:rPr lang="sk-SK" sz="2000" dirty="0" smtClean="0"/>
              <a:t/>
            </a:r>
            <a:br>
              <a:rPr lang="sk-SK" sz="2000" dirty="0" smtClean="0"/>
            </a:br>
            <a:r>
              <a:rPr lang="en-GB" sz="2000" dirty="0" smtClean="0"/>
              <a:t>Women‘s everyday summer clothing, the end of the 19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century</a:t>
            </a:r>
            <a:r>
              <a:rPr lang="sk-SK" sz="2000" dirty="0"/>
              <a:t/>
            </a:r>
            <a:br>
              <a:rPr lang="sk-SK" sz="2000" dirty="0"/>
            </a:br>
            <a:endParaRPr lang="sk-SK" sz="2000" dirty="0"/>
          </a:p>
        </p:txBody>
      </p:sp>
      <p:pic>
        <p:nvPicPr>
          <p:cNvPr id="10242" name="Picture 2" descr="http://www.uluv.sk/domain/flox/files/encyklopedie/tradicny-odev/obrazky/ulany-0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2055" y="326064"/>
            <a:ext cx="3327266" cy="637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835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6903" y="624110"/>
            <a:ext cx="9707710" cy="1280890"/>
          </a:xfrm>
        </p:spPr>
        <p:txBody>
          <a:bodyPr/>
          <a:lstStyle/>
          <a:p>
            <a:r>
              <a:rPr lang="sk-SK" b="1" dirty="0" smtClean="0"/>
              <a:t>Ženský odev a jeho súčiastky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err="1" smtClean="0"/>
              <a:t>Women´s</a:t>
            </a:r>
            <a:r>
              <a:rPr lang="sk-SK" dirty="0" smtClean="0"/>
              <a:t> </a:t>
            </a:r>
            <a:r>
              <a:rPr lang="sk-SK" dirty="0" err="1" smtClean="0"/>
              <a:t>clothing</a:t>
            </a:r>
            <a:r>
              <a:rPr lang="sk-SK" dirty="0" smtClean="0"/>
              <a:t> and </a:t>
            </a:r>
            <a:r>
              <a:rPr lang="sk-SK" dirty="0" err="1" smtClean="0"/>
              <a:t>its</a:t>
            </a:r>
            <a:r>
              <a:rPr lang="sk-SK" dirty="0" smtClean="0"/>
              <a:t> </a:t>
            </a:r>
            <a:r>
              <a:rPr lang="sk-SK" dirty="0" err="1" smtClean="0"/>
              <a:t>articles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3174" y="1942214"/>
            <a:ext cx="10398826" cy="3777622"/>
          </a:xfrm>
        </p:spPr>
        <p:txBody>
          <a:bodyPr/>
          <a:lstStyle/>
          <a:p>
            <a:r>
              <a:rPr lang="sk-SK" b="1" dirty="0" smtClean="0"/>
              <a:t>RUBÁŠ </a:t>
            </a:r>
          </a:p>
          <a:p>
            <a:pPr marL="0" indent="0">
              <a:buNone/>
            </a:pPr>
            <a:r>
              <a:rPr lang="sk-SK" b="1" dirty="0" smtClean="0"/>
              <a:t>Spodná košeľa bez rukávov, ktorá sa obliekala na holé telo.</a:t>
            </a:r>
          </a:p>
          <a:p>
            <a:pPr marL="0" indent="0">
              <a:buNone/>
            </a:pPr>
            <a:r>
              <a:rPr lang="sk-SK" b="1" dirty="0" smtClean="0"/>
              <a:t>Používa sa aj pomenovanie </a:t>
            </a:r>
            <a:r>
              <a:rPr lang="sk-SK" b="1" i="1" dirty="0" err="1" smtClean="0"/>
              <a:t>rubáč</a:t>
            </a:r>
            <a:r>
              <a:rPr lang="sk-SK" b="1" i="1" dirty="0" smtClean="0"/>
              <a:t>, spodník, </a:t>
            </a:r>
            <a:r>
              <a:rPr lang="sk-SK" b="1" i="1" dirty="0" err="1" smtClean="0"/>
              <a:t>spodňa</a:t>
            </a:r>
            <a:r>
              <a:rPr lang="sk-SK" b="1" i="1" dirty="0" smtClean="0"/>
              <a:t>, podolok</a:t>
            </a:r>
            <a:r>
              <a:rPr lang="sk-SK" b="1" dirty="0" smtClean="0"/>
              <a:t>.</a:t>
            </a:r>
          </a:p>
          <a:p>
            <a:pPr marL="0" indent="0">
              <a:buNone/>
            </a:pPr>
            <a:r>
              <a:rPr lang="sk-SK" b="1" dirty="0" smtClean="0"/>
              <a:t>Šil sa z konopného a ľanového plátna.</a:t>
            </a:r>
          </a:p>
          <a:p>
            <a:pPr marL="0" indent="0">
              <a:buNone/>
            </a:pPr>
            <a:endParaRPr lang="sk-SK" b="1" dirty="0" smtClean="0"/>
          </a:p>
          <a:p>
            <a:r>
              <a:rPr lang="en-GB" b="1" dirty="0" smtClean="0"/>
              <a:t>A PETTITCOAT</a:t>
            </a:r>
          </a:p>
          <a:p>
            <a:pPr marL="0" indent="0">
              <a:buNone/>
            </a:pPr>
            <a:r>
              <a:rPr lang="en-GB" b="1" dirty="0" smtClean="0"/>
              <a:t>A sleeveless </a:t>
            </a:r>
            <a:r>
              <a:rPr lang="en-GB" b="1" dirty="0" err="1" smtClean="0"/>
              <a:t>slipdress</a:t>
            </a:r>
            <a:r>
              <a:rPr lang="en-GB" b="1" dirty="0" smtClean="0"/>
              <a:t> worn over the naked body.</a:t>
            </a:r>
          </a:p>
          <a:p>
            <a:pPr marL="0" indent="0">
              <a:buNone/>
            </a:pPr>
            <a:r>
              <a:rPr lang="en-GB" b="1" dirty="0" smtClean="0"/>
              <a:t>Also known as </a:t>
            </a:r>
            <a:r>
              <a:rPr lang="en-GB" b="1" i="1" dirty="0" err="1" smtClean="0"/>
              <a:t>rubáč</a:t>
            </a:r>
            <a:r>
              <a:rPr lang="en-GB" b="1" i="1" dirty="0" smtClean="0"/>
              <a:t>, </a:t>
            </a:r>
            <a:r>
              <a:rPr lang="en-GB" b="1" i="1" dirty="0" err="1" smtClean="0"/>
              <a:t>spodník</a:t>
            </a:r>
            <a:r>
              <a:rPr lang="en-GB" b="1" i="1" dirty="0" smtClean="0"/>
              <a:t>, s</a:t>
            </a:r>
            <a:r>
              <a:rPr lang="sk-SK" b="1" i="1" dirty="0" smtClean="0"/>
              <a:t>p</a:t>
            </a:r>
            <a:r>
              <a:rPr lang="en-GB" b="1" i="1" dirty="0" err="1" smtClean="0"/>
              <a:t>odňa</a:t>
            </a:r>
            <a:r>
              <a:rPr lang="en-GB" b="1" i="1" dirty="0" smtClean="0"/>
              <a:t>, </a:t>
            </a:r>
            <a:r>
              <a:rPr lang="en-GB" b="1" i="1" dirty="0" err="1" smtClean="0"/>
              <a:t>podolok</a:t>
            </a:r>
            <a:r>
              <a:rPr lang="en-GB" b="1" i="1" dirty="0" smtClean="0"/>
              <a:t>.</a:t>
            </a:r>
          </a:p>
          <a:p>
            <a:pPr marL="0" indent="0">
              <a:buNone/>
            </a:pPr>
            <a:r>
              <a:rPr lang="en-GB" b="1" dirty="0" err="1" smtClean="0"/>
              <a:t>Pettitcoat</a:t>
            </a:r>
            <a:r>
              <a:rPr lang="en-GB" b="1" dirty="0" smtClean="0"/>
              <a:t> was sewn from hemp and linen cloth.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60040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21187" y="701748"/>
            <a:ext cx="5486400" cy="1913861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Rubáš, prvá štvrtina 20. storočia</a:t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en-GB" dirty="0" err="1" smtClean="0"/>
              <a:t>Pettitcoat</a:t>
            </a:r>
            <a:r>
              <a:rPr lang="en-GB" dirty="0" smtClean="0"/>
              <a:t>,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en-GB" dirty="0" smtClean="0"/>
              <a:t> first quarter of the 20</a:t>
            </a:r>
            <a:r>
              <a:rPr lang="en-GB" baseline="30000" dirty="0" smtClean="0"/>
              <a:t>th</a:t>
            </a:r>
            <a:r>
              <a:rPr lang="sk-SK" dirty="0" smtClean="0"/>
              <a:t> </a:t>
            </a:r>
            <a:r>
              <a:rPr lang="en-GB" dirty="0" smtClean="0"/>
              <a:t>century</a:t>
            </a:r>
            <a:endParaRPr lang="en-GB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4634" y="191387"/>
            <a:ext cx="4111446" cy="647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595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20454" y="1626781"/>
            <a:ext cx="9728975" cy="5337064"/>
          </a:xfrm>
        </p:spPr>
        <p:txBody>
          <a:bodyPr/>
          <a:lstStyle/>
          <a:p>
            <a:r>
              <a:rPr lang="sk-SK" b="1" dirty="0" smtClean="0"/>
              <a:t>RUKÁVCE</a:t>
            </a:r>
          </a:p>
          <a:p>
            <a:pPr marL="0" indent="0">
              <a:buNone/>
            </a:pPr>
            <a:r>
              <a:rPr lang="sk-SK" b="1" dirty="0" smtClean="0"/>
              <a:t>Krátka ženská košeľa patrila k </a:t>
            </a:r>
            <a:r>
              <a:rPr lang="sk-SK" b="1" dirty="0" err="1" smtClean="0"/>
              <a:t>najzákladnejším</a:t>
            </a:r>
            <a:r>
              <a:rPr lang="sk-SK" b="1" dirty="0" smtClean="0"/>
              <a:t> súčiastkam ženského odevu.</a:t>
            </a:r>
          </a:p>
          <a:p>
            <a:pPr marL="0" indent="0">
              <a:buNone/>
            </a:pPr>
            <a:r>
              <a:rPr lang="sk-SK" b="1" dirty="0" smtClean="0"/>
              <a:t>Používal sa aj názov </a:t>
            </a:r>
            <a:r>
              <a:rPr lang="sk-SK" b="1" i="1" dirty="0" smtClean="0"/>
              <a:t>oplecko.</a:t>
            </a:r>
          </a:p>
          <a:p>
            <a:pPr marL="0" indent="0">
              <a:buNone/>
            </a:pPr>
            <a:r>
              <a:rPr lang="sk-SK" b="1" dirty="0" smtClean="0"/>
              <a:t>Šili sa prevažne z konopného plátna.</a:t>
            </a:r>
          </a:p>
          <a:p>
            <a:pPr marL="0" indent="0">
              <a:buNone/>
            </a:pPr>
            <a:endParaRPr lang="sk-SK" b="1" dirty="0"/>
          </a:p>
          <a:p>
            <a:r>
              <a:rPr lang="sk-SK" b="1" dirty="0" smtClean="0"/>
              <a:t>SLEEVES</a:t>
            </a:r>
          </a:p>
          <a:p>
            <a:pPr marL="0" indent="0">
              <a:buNone/>
            </a:pPr>
            <a:r>
              <a:rPr lang="en-GB" b="1" dirty="0" smtClean="0"/>
              <a:t>A short women‘s shirt was one of the most basic clothing articles in women</a:t>
            </a:r>
            <a:r>
              <a:rPr lang="sk-SK" b="1" dirty="0" smtClean="0"/>
              <a:t>‘</a:t>
            </a:r>
            <a:r>
              <a:rPr lang="en-GB" b="1" dirty="0" smtClean="0"/>
              <a:t>s clothing. </a:t>
            </a:r>
          </a:p>
          <a:p>
            <a:pPr marL="0" indent="0">
              <a:buNone/>
            </a:pPr>
            <a:r>
              <a:rPr lang="en-GB" b="1" dirty="0" smtClean="0"/>
              <a:t>Also known as </a:t>
            </a:r>
            <a:r>
              <a:rPr lang="en-GB" b="1" i="1" dirty="0" err="1" smtClean="0"/>
              <a:t>oplecko</a:t>
            </a:r>
            <a:r>
              <a:rPr lang="en-GB" b="1" dirty="0" smtClean="0"/>
              <a:t>.</a:t>
            </a:r>
          </a:p>
          <a:p>
            <a:pPr marL="0" indent="0">
              <a:buNone/>
            </a:pPr>
            <a:r>
              <a:rPr lang="en-GB" b="1" dirty="0" smtClean="0"/>
              <a:t>It was sewn from hemp cloth.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339046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3204" y="5447493"/>
            <a:ext cx="8911687" cy="1280890"/>
          </a:xfrm>
        </p:spPr>
        <p:txBody>
          <a:bodyPr>
            <a:normAutofit/>
          </a:bodyPr>
          <a:lstStyle/>
          <a:p>
            <a:r>
              <a:rPr lang="sk-SK" sz="2000" dirty="0"/>
              <a:t>Rukávce pre slobodné dievča alebo mladú ženu, </a:t>
            </a:r>
            <a:r>
              <a:rPr lang="sk-SK" sz="2000" dirty="0" smtClean="0"/>
              <a:t>okolo </a:t>
            </a:r>
            <a:r>
              <a:rPr lang="sk-SK" sz="2000" dirty="0"/>
              <a:t>roku </a:t>
            </a:r>
            <a:r>
              <a:rPr lang="sk-SK" sz="2000" dirty="0" smtClean="0"/>
              <a:t>1925</a:t>
            </a:r>
            <a:br>
              <a:rPr lang="sk-SK" sz="2000" dirty="0" smtClean="0"/>
            </a:br>
            <a:r>
              <a:rPr lang="en-GB" sz="2000" dirty="0" smtClean="0"/>
              <a:t>Sleeves for</a:t>
            </a:r>
            <a:r>
              <a:rPr lang="sk-SK" sz="2000" dirty="0" smtClean="0"/>
              <a:t> a</a:t>
            </a:r>
            <a:r>
              <a:rPr lang="en-GB" sz="2000" dirty="0" smtClean="0"/>
              <a:t> maiden or</a:t>
            </a:r>
            <a:r>
              <a:rPr lang="sk-SK" sz="2000" dirty="0" smtClean="0"/>
              <a:t> a</a:t>
            </a:r>
            <a:r>
              <a:rPr lang="en-GB" sz="2000" dirty="0" smtClean="0"/>
              <a:t> young</a:t>
            </a:r>
            <a:r>
              <a:rPr lang="sk-SK" sz="2000" dirty="0" smtClean="0"/>
              <a:t> </a:t>
            </a:r>
            <a:r>
              <a:rPr lang="en-GB" sz="2000" dirty="0" smtClean="0"/>
              <a:t>woman</a:t>
            </a:r>
            <a:r>
              <a:rPr lang="sk-SK" sz="2000" dirty="0" smtClean="0"/>
              <a:t>,</a:t>
            </a:r>
            <a:r>
              <a:rPr lang="en-GB" sz="2000" dirty="0" smtClean="0"/>
              <a:t> round</a:t>
            </a:r>
            <a:r>
              <a:rPr lang="sk-SK" sz="2000" dirty="0" smtClean="0"/>
              <a:t> </a:t>
            </a:r>
            <a:r>
              <a:rPr lang="en-GB" sz="2000" dirty="0" smtClean="0"/>
              <a:t>the</a:t>
            </a:r>
            <a:r>
              <a:rPr lang="sk-SK" sz="2000" dirty="0" smtClean="0"/>
              <a:t> </a:t>
            </a:r>
            <a:r>
              <a:rPr lang="en-GB" sz="2000" dirty="0" smtClean="0"/>
              <a:t>year 1925</a:t>
            </a:r>
            <a:endParaRPr lang="en-GB" sz="2000" dirty="0"/>
          </a:p>
        </p:txBody>
      </p:sp>
      <p:pic>
        <p:nvPicPr>
          <p:cNvPr id="1026" name="Picture 2" descr="http://www.uluv.sk/domain/flox/files/encyklopedie/tradicny-odev/obrazky/abelova-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5005" y="226165"/>
            <a:ext cx="9041375" cy="503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521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40007" y="878325"/>
            <a:ext cx="8915400" cy="5635255"/>
          </a:xfrm>
        </p:spPr>
        <p:txBody>
          <a:bodyPr>
            <a:normAutofit lnSpcReduction="10000"/>
          </a:bodyPr>
          <a:lstStyle/>
          <a:p>
            <a:r>
              <a:rPr lang="sk-SK" b="1" dirty="0" smtClean="0"/>
              <a:t>SUKŇA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b="1" dirty="0" smtClean="0"/>
              <a:t>Základná odevná súčiastka, ktorá zahaľovala telo od pása nadol.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b="1" dirty="0" smtClean="0"/>
              <a:t>Všeobecne platilo, že slobodné dievčatá a mladé ženy nosili biele sukne alebo sukne zo svetlejších materiálov, ženy stredného a staršieho veku mali sukne z materiálov tmavších farieb.</a:t>
            </a:r>
          </a:p>
          <a:p>
            <a:pPr marL="0" indent="0">
              <a:lnSpc>
                <a:spcPct val="150000"/>
              </a:lnSpc>
              <a:buNone/>
            </a:pPr>
            <a:endParaRPr lang="sk-SK" b="1" dirty="0" smtClean="0"/>
          </a:p>
          <a:p>
            <a:pPr>
              <a:lnSpc>
                <a:spcPct val="150000"/>
              </a:lnSpc>
            </a:pPr>
            <a:r>
              <a:rPr lang="sk-SK" b="1" dirty="0" smtClean="0"/>
              <a:t>A SKIRT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b="1" dirty="0" smtClean="0"/>
              <a:t>A skirt was a basic clothing article in</a:t>
            </a:r>
            <a:r>
              <a:rPr lang="sk-SK" b="1" dirty="0" smtClean="0"/>
              <a:t> </a:t>
            </a:r>
            <a:r>
              <a:rPr lang="en-GB" b="1" dirty="0" smtClean="0"/>
              <a:t>women‘s clothing, covering the body from the waist down.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b="1" dirty="0" smtClean="0"/>
              <a:t>As a general rule, maidens and young women wore whit</a:t>
            </a:r>
            <a:r>
              <a:rPr lang="sk-SK" b="1" dirty="0" smtClean="0"/>
              <a:t>e</a:t>
            </a:r>
            <a:r>
              <a:rPr lang="en-GB" b="1" dirty="0" smtClean="0"/>
              <a:t> skirts or skirts from lighter colour fabrics, middle-age and older women wore skirts from darker fabrics.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227686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30410" y="372139"/>
            <a:ext cx="3583356" cy="2828261"/>
          </a:xfrm>
        </p:spPr>
        <p:txBody>
          <a:bodyPr>
            <a:normAutofit/>
          </a:bodyPr>
          <a:lstStyle/>
          <a:p>
            <a:r>
              <a:rPr lang="sk-SK" sz="2200" dirty="0" smtClean="0"/>
              <a:t>Plátenná sukňa, koniec 19. storočia</a:t>
            </a:r>
            <a:br>
              <a:rPr lang="sk-SK" sz="2200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en-GB" sz="2200" dirty="0" smtClean="0"/>
              <a:t>Cloth skirt, the end of the 19</a:t>
            </a:r>
            <a:r>
              <a:rPr lang="en-GB" sz="2200" baseline="30000" dirty="0" smtClean="0"/>
              <a:t>th</a:t>
            </a:r>
            <a:r>
              <a:rPr lang="en-GB" sz="2200" dirty="0" smtClean="0"/>
              <a:t> century</a:t>
            </a:r>
            <a:endParaRPr lang="en-GB" sz="2200" dirty="0"/>
          </a:p>
        </p:txBody>
      </p:sp>
      <p:pic>
        <p:nvPicPr>
          <p:cNvPr id="2050" name="Picture 2" descr="http://www.uluv.sk/domain/flox/files/encyklopedie/tradicny-odev/obrazky/detva-3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8679" y="258981"/>
            <a:ext cx="4786616" cy="628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67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34177" y="520995"/>
            <a:ext cx="3870435" cy="1384005"/>
          </a:xfrm>
        </p:spPr>
        <p:txBody>
          <a:bodyPr>
            <a:noAutofit/>
          </a:bodyPr>
          <a:lstStyle/>
          <a:p>
            <a:r>
              <a:rPr lang="sk-SK" sz="2400" dirty="0" smtClean="0"/>
              <a:t>Sukňa, prvá štvrtina 20. storočia</a:t>
            </a:r>
            <a:br>
              <a:rPr lang="sk-SK" sz="2400" dirty="0" smtClean="0"/>
            </a:br>
            <a:r>
              <a:rPr lang="sk-SK" sz="2400" dirty="0"/>
              <a:t/>
            </a:r>
            <a:br>
              <a:rPr lang="sk-SK" sz="2400" dirty="0"/>
            </a:br>
            <a:r>
              <a:rPr lang="en-GB" sz="2400" dirty="0" smtClean="0"/>
              <a:t>Skirt, the first quarter of the 20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century</a:t>
            </a:r>
            <a:r>
              <a:rPr lang="sk-SK" sz="2400" dirty="0" smtClean="0"/>
              <a:t/>
            </a:r>
            <a:br>
              <a:rPr lang="sk-SK" sz="2400" dirty="0" smtClean="0"/>
            </a:br>
            <a:endParaRPr lang="en-GB" sz="2400" dirty="0"/>
          </a:p>
        </p:txBody>
      </p:sp>
      <p:pic>
        <p:nvPicPr>
          <p:cNvPr id="3074" name="Picture 2" descr="http://www.uluv.sk/domain/flox/files/encyklopedie/tradicny-odev/obrazky/zakyl-2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8046" y="358871"/>
            <a:ext cx="5557676" cy="649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146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802402" y="368595"/>
            <a:ext cx="8915400" cy="6170427"/>
          </a:xfrm>
        </p:spPr>
        <p:txBody>
          <a:bodyPr>
            <a:normAutofit fontScale="92500"/>
          </a:bodyPr>
          <a:lstStyle/>
          <a:p>
            <a:r>
              <a:rPr lang="sk-SK" b="1" dirty="0" smtClean="0"/>
              <a:t>ZÁSTERA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b="1" dirty="0" smtClean="0"/>
              <a:t>Na prelome 19. a 20. storočia sa na Slovensku vyskytovali dva druhy ženských záster- úzka zástera vo funkcii prevažne pracovnej zástery a široká zástera ako súčasť sviatočného odevu.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b="1" dirty="0" smtClean="0"/>
              <a:t>Zástera odev nielen kryla, ale aj spojovala v jeden celok.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b="1" dirty="0" smtClean="0"/>
              <a:t>Prevládajúcou farbou záster boli čierna a modrá.</a:t>
            </a:r>
          </a:p>
          <a:p>
            <a:pPr marL="0" indent="0">
              <a:lnSpc>
                <a:spcPct val="150000"/>
              </a:lnSpc>
              <a:buNone/>
            </a:pPr>
            <a:endParaRPr lang="sk-SK" b="1" dirty="0"/>
          </a:p>
          <a:p>
            <a:pPr>
              <a:lnSpc>
                <a:spcPct val="150000"/>
              </a:lnSpc>
            </a:pPr>
            <a:r>
              <a:rPr lang="sk-SK" b="1" dirty="0" smtClean="0"/>
              <a:t>AN APRON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b="1" dirty="0" smtClean="0"/>
              <a:t>At the turn of the 19</a:t>
            </a:r>
            <a:r>
              <a:rPr lang="en-GB" b="1" baseline="30000" dirty="0" smtClean="0"/>
              <a:t>th</a:t>
            </a:r>
            <a:r>
              <a:rPr lang="sk-SK" b="1" dirty="0"/>
              <a:t> </a:t>
            </a:r>
            <a:r>
              <a:rPr lang="en-GB" b="1" dirty="0" smtClean="0"/>
              <a:t>and 20</a:t>
            </a:r>
            <a:r>
              <a:rPr lang="en-GB" b="1" baseline="30000" dirty="0" smtClean="0"/>
              <a:t>th</a:t>
            </a:r>
            <a:r>
              <a:rPr lang="en-GB" b="1" dirty="0" smtClean="0"/>
              <a:t> century, there were two kinds of women</a:t>
            </a:r>
            <a:r>
              <a:rPr lang="sk-SK" b="1" dirty="0" smtClean="0"/>
              <a:t>‘</a:t>
            </a:r>
            <a:r>
              <a:rPr lang="en-GB" b="1" dirty="0" smtClean="0"/>
              <a:t>s apron</a:t>
            </a:r>
            <a:r>
              <a:rPr lang="sk-SK" b="1" dirty="0" smtClean="0"/>
              <a:t>s</a:t>
            </a:r>
            <a:r>
              <a:rPr lang="en-GB" b="1" dirty="0" smtClean="0"/>
              <a:t> – a narrow apron used for work and a wide apron used as</a:t>
            </a:r>
            <a:r>
              <a:rPr lang="sk-SK" b="1" dirty="0" smtClean="0"/>
              <a:t> a</a:t>
            </a:r>
            <a:r>
              <a:rPr lang="en-GB" b="1" dirty="0" smtClean="0"/>
              <a:t> part of women</a:t>
            </a:r>
            <a:r>
              <a:rPr lang="sk-SK" b="1" dirty="0" smtClean="0"/>
              <a:t>‘</a:t>
            </a:r>
            <a:r>
              <a:rPr lang="en-GB" b="1" dirty="0" smtClean="0"/>
              <a:t>s festive clothing.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b="1" dirty="0" smtClean="0"/>
              <a:t>The apron not only covered the clothing, but also made it one piece, one unity.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b="1" dirty="0" smtClean="0"/>
              <a:t>Prevailing colour</a:t>
            </a:r>
            <a:r>
              <a:rPr lang="sk-SK" b="1" dirty="0" smtClean="0"/>
              <a:t>s</a:t>
            </a:r>
            <a:r>
              <a:rPr lang="en-GB" b="1" dirty="0" smtClean="0"/>
              <a:t> for aprons were black and blue.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11343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ym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256</TotalTime>
  <Words>692</Words>
  <Application>Microsoft Office PowerPoint</Application>
  <PresentationFormat>Vlastná</PresentationFormat>
  <Paragraphs>70</Paragraphs>
  <Slides>18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19" baseType="lpstr">
      <vt:lpstr>Dym</vt:lpstr>
      <vt:lpstr>Tradičný odev Slovenska  Traditional Clothing of Slovakia</vt:lpstr>
      <vt:lpstr>Ženský odev a jeho súčiastky Women´s clothing and its articles</vt:lpstr>
      <vt:lpstr>Rubáš, prvá štvrtina 20. storočia  Pettitcoat, the first quarter of the 20th century</vt:lpstr>
      <vt:lpstr>Snímka 4</vt:lpstr>
      <vt:lpstr>Rukávce pre slobodné dievča alebo mladú ženu, okolo roku 1925 Sleeves for a maiden or a young woman, round the year 1925</vt:lpstr>
      <vt:lpstr>Snímka 6</vt:lpstr>
      <vt:lpstr>Plátenná sukňa, koniec 19. storočia  Cloth skirt, the end of the 19th century</vt:lpstr>
      <vt:lpstr>Sukňa, prvá štvrtina 20. storočia  Skirt, the first quarter of the 20th century </vt:lpstr>
      <vt:lpstr>Snímka 9</vt:lpstr>
      <vt:lpstr>Zástera, začiatok 20. storočia  Apron, the beginning of the 20th century </vt:lpstr>
      <vt:lpstr>Snímka 11</vt:lpstr>
      <vt:lpstr>Živôtik, prvá štvrtina 20. storočia  Women‘s bodice, the first quarter of the 20th century</vt:lpstr>
      <vt:lpstr>Snímka 13</vt:lpstr>
      <vt:lpstr>Snímka 14</vt:lpstr>
      <vt:lpstr>Čepiec, začiatok 20. storočia  Bonnet, the beginning of the 20th century</vt:lpstr>
      <vt:lpstr>Krpce, začiatok 20. storočia  Moccasins, the beginning of the 20th century</vt:lpstr>
      <vt:lpstr>Odev mladuchy, koniec 19. storočia   Bride‘s clothing, the end of 19th century </vt:lpstr>
      <vt:lpstr>Všedný odev ženy v lete, koniec 19. storočia  Women‘s everyday summer clothing, the end of the 19th century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Tradičný odev Slovenska  Traditional Clothing of Slovakia</dc:title>
  <dc:creator>jam</dc:creator>
  <cp:lastModifiedBy>DOMA</cp:lastModifiedBy>
  <cp:revision>25</cp:revision>
  <dcterms:created xsi:type="dcterms:W3CDTF">2016-04-17T16:38:51Z</dcterms:created>
  <dcterms:modified xsi:type="dcterms:W3CDTF">2016-04-22T09:25:09Z</dcterms:modified>
</cp:coreProperties>
</file>