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609603"/>
            <a:ext cx="7772400" cy="4267203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4953003"/>
            <a:ext cx="6400800" cy="1219196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9D1FF8-D333-456F-8DA4-461BB5BFC2BC}" type="datetime1">
              <a:rPr lang="sk-SK"/>
              <a:pPr lvl="0"/>
              <a:t>26.4.2016</a:t>
            </a:fld>
            <a:endParaRPr lang="sk-SK"/>
          </a:p>
        </p:txBody>
      </p:sp>
      <p:sp>
        <p:nvSpPr>
          <p:cNvPr id="5" name="Slide Number Placehold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18BF0B-6D87-4F07-A12D-814683F2B17B}" type="slidenum">
              <a:t>‹#›</a:t>
            </a:fld>
            <a:endParaRPr lang="sk-SK"/>
          </a:p>
        </p:txBody>
      </p:sp>
      <p:sp>
        <p:nvSpPr>
          <p:cNvPr id="6" name="Footer Placeholder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33389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842249-14AF-430F-86A3-88D806F0D9F3}" type="datetime1">
              <a:rPr lang="sk-SK"/>
              <a:pPr lvl="0"/>
              <a:t>26.4.2016</a:t>
            </a:fld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1FEC7F-6F08-4602-9A8A-7D634AEFB81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20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871434-EA66-4AD7-9F5C-D74FDD82E1CD}" type="datetime1">
              <a:rPr lang="sk-SK"/>
              <a:pPr lvl="0"/>
              <a:t>26.4.2016</a:t>
            </a:fld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D6D4CE-0EA6-43BA-9731-E5F49FF301D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781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A7413C-9AF8-4F20-B15C-77B7CEA20D52}" type="datetime1">
              <a:rPr lang="sk-SK"/>
              <a:pPr lvl="0"/>
              <a:t>26.4.2016</a:t>
            </a:fld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8E3944-0EE7-4D3B-9DEF-B316905B0EA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37457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1371600"/>
            <a:ext cx="7772400" cy="2505071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4068759"/>
            <a:ext cx="7772400" cy="1131890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88CC47-F9C0-45D7-B7F4-718F0B87B759}" type="datetime1">
              <a:rPr lang="sk-SK"/>
              <a:pPr lvl="0"/>
              <a:t>26.4.2016</a:t>
            </a:fld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012DB1-A236-43AC-BB93-20380496FE74}" type="slidenum"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3" y="3924303"/>
            <a:ext cx="84774" cy="847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F7F7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8" y="3924303"/>
            <a:ext cx="84774" cy="847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F7F7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9" y="3924303"/>
            <a:ext cx="84774" cy="847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F7F7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62057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757C9E-781D-4662-9DA3-9B51CFFDFF3F}" type="datetime1">
              <a:rPr lang="sk-SK"/>
              <a:pPr lvl="0"/>
              <a:t>26.4.2016</a:t>
            </a:fld>
            <a:endParaRPr lang="sk-SK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DCD05C-0B08-4AF3-9DB6-8B0EE4382E18}" type="slidenum">
              <a:t>‹#›</a:t>
            </a:fld>
            <a:endParaRPr lang="sk-SK"/>
          </a:p>
        </p:txBody>
      </p:sp>
      <p:sp>
        <p:nvSpPr>
          <p:cNvPr id="7" name="Content Placeholder 8"/>
          <p:cNvSpPr txBox="1">
            <a:spLocks noGrp="1"/>
          </p:cNvSpPr>
          <p:nvPr>
            <p:ph idx="2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6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4" cy="60960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8196" y="1600200"/>
            <a:ext cx="4041776" cy="60960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FBE3A7-4475-445C-87F3-2CDE83BAEDBD}" type="datetime1">
              <a:rPr lang="sk-SK"/>
              <a:pPr lvl="0"/>
              <a:t>26.4.2016</a:t>
            </a:fld>
            <a:endParaRPr lang="sk-SK"/>
          </a:p>
        </p:txBody>
      </p:sp>
      <p:sp>
        <p:nvSpPr>
          <p:cNvPr id="6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E655AB-2934-4B41-BFE8-16F834F5D39D}" type="slidenum">
              <a:t>‹#›</a:t>
            </a:fld>
            <a:endParaRPr lang="sk-SK"/>
          </a:p>
        </p:txBody>
      </p:sp>
      <p:sp>
        <p:nvSpPr>
          <p:cNvPr id="8" name="Content Placeholder 10"/>
          <p:cNvSpPr txBox="1">
            <a:spLocks noGrp="1"/>
          </p:cNvSpPr>
          <p:nvPr>
            <p:ph idx="2"/>
          </p:nvPr>
        </p:nvSpPr>
        <p:spPr>
          <a:xfrm>
            <a:off x="457200" y="2212848"/>
            <a:ext cx="4041648" cy="39136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9" name="Content Placeholder 12"/>
          <p:cNvSpPr txBox="1">
            <a:spLocks noGrp="1"/>
          </p:cNvSpPr>
          <p:nvPr>
            <p:ph idx="4"/>
          </p:nvPr>
        </p:nvSpPr>
        <p:spPr>
          <a:xfrm>
            <a:off x="4672583" y="2212848"/>
            <a:ext cx="4041648" cy="39131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D7D3DB-224C-4671-A0B5-610C1E41B0C7}" type="datetime1">
              <a:rPr lang="sk-SK"/>
              <a:pPr lvl="0"/>
              <a:t>26.4.2016</a:t>
            </a:fld>
            <a:endParaRPr lang="sk-SK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0E53BF-441F-49F5-A4EC-8C44D16E298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42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DC317-9685-42D1-BED3-64998DC44B43}" type="datetime1">
              <a:rPr lang="sk-SK"/>
              <a:pPr lvl="0"/>
              <a:t>26.4.2016</a:t>
            </a:fld>
            <a:endParaRPr lang="sk-SK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CB1333-520D-4C84-B88D-EFB5870041F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865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907088" y="266703"/>
            <a:ext cx="3008311" cy="2095503"/>
          </a:xfrm>
        </p:spPr>
        <p:txBody>
          <a:bodyPr/>
          <a:lstStyle>
            <a:lvl1pPr>
              <a:lnSpc>
                <a:spcPct val="100000"/>
              </a:lnSpc>
              <a:defRPr sz="2800">
                <a:effectLst>
                  <a:outerShdw dist="25402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19139" y="273048"/>
            <a:ext cx="4995860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907088" y="2438403"/>
            <a:ext cx="3008311" cy="3687766"/>
          </a:xfrm>
        </p:spPr>
        <p:txBody>
          <a:bodyPr anchorCtr="1"/>
          <a:lstStyle>
            <a:lvl1pPr marL="0" indent="0" algn="ctr">
              <a:lnSpc>
                <a:spcPct val="125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3D0110-D576-41EF-9DB3-AE1506D1769E}" type="datetime1">
              <a:rPr lang="sk-SK"/>
              <a:pPr lvl="0"/>
              <a:t>26.4.2016</a:t>
            </a:fld>
            <a:endParaRPr lang="sk-SK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126A2F-EC61-403F-8B97-7606D7EB9F31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385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79579" y="228600"/>
            <a:ext cx="5711827" cy="89535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508129" y="1143000"/>
            <a:ext cx="6054727" cy="4541047"/>
          </a:xfrm>
          <a:ln w="76196">
            <a:solidFill>
              <a:srgbClr val="FFFFFF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679579" y="5810253"/>
            <a:ext cx="5711827" cy="533396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B9CEE9-4585-4352-B57A-FF18F34383ED}" type="datetime1">
              <a:rPr lang="sk-SK"/>
              <a:pPr lvl="0"/>
              <a:t>26.4.2016</a:t>
            </a:fld>
            <a:endParaRPr lang="sk-SK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502FEF-9736-4926-9DEB-4B3F7E2324E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391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3F3F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/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363346" y="6356351"/>
            <a:ext cx="208597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4572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595959"/>
                </a:solidFill>
                <a:uFillTx/>
                <a:latin typeface="Century Gothic" pitchFamily="34"/>
              </a:defRPr>
            </a:lvl1pPr>
          </a:lstStyle>
          <a:p>
            <a:pPr lvl="0"/>
            <a:fld id="{138F90C9-CA91-4431-8787-1589C467087A}" type="datetime1">
              <a:rPr lang="sk-SK"/>
              <a:pPr lvl="0"/>
              <a:t>26.4.2016</a:t>
            </a:fld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59163" y="6356351"/>
            <a:ext cx="284797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595959"/>
                </a:solidFill>
                <a:uFillTx/>
                <a:latin typeface="Century Gothic" pitchFamily="34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43275" y="6356351"/>
            <a:ext cx="56197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27432" tIns="45720" rIns="4572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595959"/>
                </a:solidFill>
                <a:uFillTx/>
                <a:latin typeface="Century Gothic" pitchFamily="34"/>
              </a:defRPr>
            </a:lvl1pPr>
          </a:lstStyle>
          <a:p>
            <a:pPr lvl="0"/>
            <a:fld id="{3BCD7478-38A6-44D4-B1D2-5DE01D2C9E21}" type="slidenum"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1" y="6499381"/>
            <a:ext cx="84774" cy="847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F7F7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2" y="6499381"/>
            <a:ext cx="84774" cy="847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F7F7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ts val="5800"/>
        </a:lnSpc>
        <a:spcBef>
          <a:spcPts val="0"/>
        </a:spcBef>
        <a:spcAft>
          <a:spcPts val="0"/>
        </a:spcAft>
        <a:buNone/>
        <a:tabLst/>
        <a:defRPr lang="sk-SK" sz="5400" b="0" i="0" u="none" strike="noStrike" kern="1200" cap="none" spc="0" baseline="0">
          <a:solidFill>
            <a:srgbClr val="2F5897"/>
          </a:solidFill>
          <a:effectLst>
            <a:outerShdw dist="38103" dir="5400000">
              <a:srgbClr val="000000"/>
            </a:outerShdw>
          </a:effectLst>
          <a:uFillTx/>
          <a:latin typeface="Palatino Linotype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sk-SK" sz="2400" b="0" i="0" u="none" strike="noStrike" kern="1200" cap="none" spc="0" baseline="0">
          <a:solidFill>
            <a:srgbClr val="7F7F7F"/>
          </a:solidFill>
          <a:uFillTx/>
          <a:latin typeface="Century Gothic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Courier New" pitchFamily="49"/>
        <a:buChar char="o"/>
        <a:tabLst/>
        <a:defRPr lang="sk-SK" sz="1600" b="0" i="0" u="none" strike="noStrike" kern="1200" cap="none" spc="0" baseline="0">
          <a:solidFill>
            <a:srgbClr val="7F7F7F"/>
          </a:solidFill>
          <a:uFillTx/>
          <a:latin typeface="Century Gothic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•"/>
        <a:tabLst/>
        <a:defRPr lang="sk-SK" sz="1600" b="0" i="0" u="none" strike="noStrike" kern="1200" cap="none" spc="0" baseline="0">
          <a:solidFill>
            <a:srgbClr val="7F7F7F"/>
          </a:solidFill>
          <a:uFillTx/>
          <a:latin typeface="Century Gothic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Courier New" pitchFamily="49"/>
        <a:buChar char="o"/>
        <a:tabLst/>
        <a:defRPr lang="sk-SK" sz="1600" b="0" i="0" u="none" strike="noStrike" kern="1200" cap="none" spc="0" baseline="0">
          <a:solidFill>
            <a:srgbClr val="7F7F7F"/>
          </a:solidFill>
          <a:uFillTx/>
          <a:latin typeface="Century Gothic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•"/>
        <a:tabLst/>
        <a:defRPr lang="sk-SK" sz="1600" b="0" i="0" u="none" strike="noStrike" kern="1200" cap="none" spc="0" baseline="0">
          <a:solidFill>
            <a:srgbClr val="7F7F7F"/>
          </a:solidFill>
          <a:uFillTx/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800" y="609603"/>
            <a:ext cx="7772400" cy="1667271"/>
          </a:xfrm>
        </p:spPr>
        <p:txBody>
          <a:bodyPr/>
          <a:lstStyle/>
          <a:p>
            <a:pPr lvl="0"/>
            <a:r>
              <a:rPr lang="sk-SK" sz="4800"/>
              <a:t>Tradičný drevený výrobok ľudovej kultúry - kolíska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547667" y="2348883"/>
            <a:ext cx="6400800" cy="1219196"/>
          </a:xfrm>
        </p:spPr>
        <p:txBody>
          <a:bodyPr/>
          <a:lstStyle/>
          <a:p>
            <a:pPr lvl="0"/>
            <a:r>
              <a:rPr lang="sk-SK"/>
              <a:t>Traditional wooden product - cradle</a:t>
            </a:r>
          </a:p>
        </p:txBody>
      </p:sp>
      <p:pic>
        <p:nvPicPr>
          <p:cNvPr id="4" name="Zástupný symbol obsahu 3" descr="D:\Môj zamnestnavateľ\IMG_21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7739" y="2996955"/>
            <a:ext cx="4734095" cy="355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4"/>
          <p:cNvSpPr txBox="1">
            <a:spLocks noGrp="1"/>
          </p:cNvSpPr>
          <p:nvPr>
            <p:ph idx="1"/>
          </p:nvPr>
        </p:nvSpPr>
        <p:spPr>
          <a:xfrm>
            <a:off x="467544" y="1270188"/>
            <a:ext cx="3106692" cy="4986104"/>
          </a:xfrm>
        </p:spPr>
        <p:txBody>
          <a:bodyPr/>
          <a:lstStyle/>
          <a:p>
            <a:pPr lvl="0"/>
            <a:r>
              <a:rPr lang="sk-SK" dirty="0"/>
              <a:t>Kolíska pre deti</a:t>
            </a:r>
          </a:p>
          <a:p>
            <a:pPr lvl="0">
              <a:spcBef>
                <a:spcPts val="0"/>
              </a:spcBef>
            </a:pPr>
            <a:r>
              <a:rPr lang="sk-SK" dirty="0"/>
              <a:t>Vyrezávala sa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k-SK" dirty="0"/>
              <a:t>    z dreva, niekedy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k-SK" dirty="0"/>
              <a:t>    sa používali aj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k-SK" dirty="0"/>
              <a:t>    prúty.</a:t>
            </a:r>
          </a:p>
          <a:p>
            <a:pPr lvl="0"/>
            <a:r>
              <a:rPr lang="sk-SK" dirty="0" err="1"/>
              <a:t>Cradle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children</a:t>
            </a:r>
            <a:r>
              <a:rPr lang="sk-SK" dirty="0"/>
              <a:t>.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carving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wood</a:t>
            </a:r>
            <a:r>
              <a:rPr lang="sk-SK" dirty="0"/>
              <a:t>, </a:t>
            </a:r>
            <a:r>
              <a:rPr lang="sk-SK" dirty="0" err="1"/>
              <a:t>sometimes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used</a:t>
            </a:r>
            <a:r>
              <a:rPr lang="sk-SK" dirty="0"/>
              <a:t> </a:t>
            </a:r>
            <a:r>
              <a:rPr lang="sk-SK" dirty="0" err="1"/>
              <a:t>rods</a:t>
            </a:r>
            <a:r>
              <a:rPr lang="sk-SK" dirty="0"/>
              <a:t> </a:t>
            </a:r>
            <a:r>
              <a:rPr lang="sk-SK" dirty="0" err="1"/>
              <a:t>too</a:t>
            </a:r>
            <a:r>
              <a:rPr lang="sk-SK" dirty="0"/>
              <a:t>.</a:t>
            </a:r>
          </a:p>
        </p:txBody>
      </p:sp>
      <p:pic>
        <p:nvPicPr>
          <p:cNvPr id="1029" name="Picture 5" descr="C:\Users\Žiak\Downloads\large_SRM1987-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992" r="7738" b="2587"/>
          <a:stretch/>
        </p:blipFill>
        <p:spPr bwMode="auto">
          <a:xfrm>
            <a:off x="3995936" y="4063038"/>
            <a:ext cx="3024336" cy="27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352" flipH="1">
            <a:off x="5004048" y="1637510"/>
            <a:ext cx="3359294" cy="196406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3106692" cy="4525959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sk-SK" dirty="0"/>
              <a:t>Existovali </a:t>
            </a:r>
            <a:r>
              <a:rPr lang="sk-SK" dirty="0" smtClean="0"/>
              <a:t>dva druhy  kolísok: </a:t>
            </a:r>
            <a:r>
              <a:rPr lang="sk-SK" dirty="0"/>
              <a:t>závesná a stojaca. Historicky staršia je závesná kolíska. </a:t>
            </a:r>
          </a:p>
          <a:p>
            <a:pPr lvl="0">
              <a:lnSpc>
                <a:spcPct val="90000"/>
              </a:lnSpc>
            </a:pP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two</a:t>
            </a:r>
            <a:r>
              <a:rPr lang="sk-SK" dirty="0"/>
              <a:t> </a:t>
            </a:r>
            <a:r>
              <a:rPr lang="sk-SK" dirty="0" err="1"/>
              <a:t>forms</a:t>
            </a:r>
            <a:r>
              <a:rPr lang="sk-SK" dirty="0"/>
              <a:t> of </a:t>
            </a:r>
            <a:r>
              <a:rPr lang="sk-SK" dirty="0" err="1"/>
              <a:t>cradle</a:t>
            </a:r>
            <a:r>
              <a:rPr lang="sk-SK" dirty="0"/>
              <a:t>: </a:t>
            </a:r>
            <a:r>
              <a:rPr lang="sk-SK" dirty="0" err="1"/>
              <a:t>hanging</a:t>
            </a:r>
            <a:r>
              <a:rPr lang="sk-SK" dirty="0"/>
              <a:t> and </a:t>
            </a:r>
            <a:r>
              <a:rPr lang="sk-SK" dirty="0" err="1"/>
              <a:t>standing</a:t>
            </a:r>
            <a:r>
              <a:rPr lang="sk-SK" dirty="0"/>
              <a:t>. </a:t>
            </a:r>
            <a:r>
              <a:rPr lang="sk-SK" dirty="0" err="1"/>
              <a:t>Historicaly</a:t>
            </a:r>
            <a:r>
              <a:rPr lang="sk-SK" dirty="0"/>
              <a:t> </a:t>
            </a:r>
            <a:r>
              <a:rPr lang="sk-SK" dirty="0" err="1"/>
              <a:t>older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hanging</a:t>
            </a:r>
            <a:r>
              <a:rPr lang="sk-SK" dirty="0"/>
              <a:t> </a:t>
            </a:r>
            <a:r>
              <a:rPr lang="sk-SK" dirty="0" err="1"/>
              <a:t>cradle</a:t>
            </a:r>
            <a:r>
              <a:rPr lang="sk-SK" dirty="0"/>
              <a:t>.</a:t>
            </a:r>
          </a:p>
          <a:p>
            <a:pPr lvl="0">
              <a:lnSpc>
                <a:spcPct val="90000"/>
              </a:lnSpc>
            </a:pPr>
            <a:endParaRPr lang="sk-SK" dirty="0"/>
          </a:p>
        </p:txBody>
      </p:sp>
      <p:pic>
        <p:nvPicPr>
          <p:cNvPr id="2050" name="Picture 2" descr="C:\Users\Žiak\Downloads\kolisk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284597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Žiak\Downloads\c-N4661373_135830_20141103_729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928" y="4005064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2674638" cy="45259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k-SK" dirty="0"/>
              <a:t>Jednu takúto kolísku máme aj my v našej škole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dirty="0"/>
              <a:t>    v regionálnej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dirty="0"/>
              <a:t>     miestnosti.</a:t>
            </a:r>
          </a:p>
          <a:p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these</a:t>
            </a:r>
            <a:r>
              <a:rPr lang="sk-SK" dirty="0"/>
              <a:t> in </a:t>
            </a: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school</a:t>
            </a:r>
            <a:r>
              <a:rPr lang="sk-SK" dirty="0"/>
              <a:t>.</a:t>
            </a:r>
          </a:p>
        </p:txBody>
      </p:sp>
      <p:pic>
        <p:nvPicPr>
          <p:cNvPr id="3074" name="Picture 2" descr="G:\Erasmus\Fotky-prezentácie\IMG_43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7"/>
          <a:stretch/>
        </p:blipFill>
        <p:spPr bwMode="auto">
          <a:xfrm>
            <a:off x="5508104" y="1196752"/>
            <a:ext cx="3024336" cy="322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Erasmus\Fotky-prezentácie\IMG_43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2"/>
          <a:stretch/>
        </p:blipFill>
        <p:spPr bwMode="auto">
          <a:xfrm>
            <a:off x="4211960" y="4581128"/>
            <a:ext cx="3744416" cy="20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4267203"/>
          </a:xfrm>
        </p:spPr>
        <p:txBody>
          <a:bodyPr/>
          <a:lstStyle/>
          <a:p>
            <a:r>
              <a:rPr lang="sk-SK" sz="2400" dirty="0" smtClean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r>
              <a:rPr lang="sk-SK" sz="2400" dirty="0" smtClean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</a:t>
            </a:r>
            <a:r>
              <a:rPr lang="sk-SK" sz="24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abic Typesetting" panose="03020402040406030203" pitchFamily="66" charset="-78"/>
              </a:rPr>
              <a:t>Autor</a:t>
            </a:r>
            <a:r>
              <a:rPr lang="sk-SK" sz="24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abic Typesetting" panose="03020402040406030203" pitchFamily="66" charset="-78"/>
              </a:rPr>
              <a:t>: Žiaci 9. B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abic Typesetting" panose="03020402040406030203" pitchFamily="66" charset="-78"/>
              </a:rPr>
            </a:br>
            <a:r>
              <a:rPr lang="sk-SK" sz="24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abic Typesetting" panose="03020402040406030203" pitchFamily="66" charset="-78"/>
              </a:rPr>
              <a:t>                                                       Mgr. </a:t>
            </a:r>
            <a:r>
              <a:rPr lang="sk-SK" sz="24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abic Typesetting" panose="03020402040406030203" pitchFamily="66" charset="-78"/>
              </a:rPr>
              <a:t>M. </a:t>
            </a:r>
            <a:r>
              <a:rPr lang="sk-SK" sz="24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abic Typesetting" panose="03020402040406030203" pitchFamily="66" charset="-78"/>
              </a:rPr>
              <a:t>Harvanová</a:t>
            </a:r>
            <a:r>
              <a:rPr lang="sk-SK" sz="24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abic Typesetting" panose="03020402040406030203" pitchFamily="66" charset="-78"/>
              </a:rPr>
              <a:t/>
            </a:r>
            <a:br>
              <a:rPr lang="sk-SK" sz="24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abic Typesetting" panose="03020402040406030203" pitchFamily="66" charset="-78"/>
              </a:rPr>
            </a:br>
            <a:r>
              <a:rPr lang="sk-SK" sz="24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abic Typesetting" panose="03020402040406030203" pitchFamily="66" charset="-78"/>
              </a:rPr>
              <a:t>                                                    Mgr. A. </a:t>
            </a:r>
            <a:r>
              <a:rPr lang="sk-SK" sz="24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abic Typesetting" panose="03020402040406030203" pitchFamily="66" charset="-78"/>
              </a:rPr>
              <a:t>Austová</a:t>
            </a:r>
            <a:r>
              <a:rPr lang="sk-SK" sz="24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abic Typesetting" panose="03020402040406030203" pitchFamily="66" charset="-78"/>
              </a:rPr>
              <a:t> </a:t>
            </a:r>
            <a:endParaRPr lang="sk-SK" sz="24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0941764"/>
      </p:ext>
    </p:extLst>
  </p:cSld>
  <p:clrMapOvr>
    <a:masterClrMapping/>
  </p:clrMapOvr>
</p:sld>
</file>

<file path=ppt/theme/theme1.xml><?xml version="1.0" encoding="utf-8"?>
<a:theme xmlns:a="http://schemas.openxmlformats.org/drawingml/2006/main" name="Exekutív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91</Words>
  <Application>Microsoft Office PowerPoint</Application>
  <PresentationFormat>Prezentácia na obrazovke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1" baseType="lpstr">
      <vt:lpstr>Arabic Typesetting</vt:lpstr>
      <vt:lpstr>Arial</vt:lpstr>
      <vt:lpstr>Century Gothic</vt:lpstr>
      <vt:lpstr>Courier New</vt:lpstr>
      <vt:lpstr>Palatino Linotype</vt:lpstr>
      <vt:lpstr>Exekutíva</vt:lpstr>
      <vt:lpstr>Tradičný drevený výrobok ľudovej kultúry - kolíska</vt:lpstr>
      <vt:lpstr>Prezentácia programu PowerPoint</vt:lpstr>
      <vt:lpstr>Prezentácia programu PowerPoint</vt:lpstr>
      <vt:lpstr>Prezentácia programu PowerPoint</vt:lpstr>
      <vt:lpstr>                                                                    Autor: Žiaci 9. B                                                        Mgr. M. Harvanová                                                     Mgr. A. Austová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Tradičný drevený výrobok</dc:title>
  <dc:creator>René Frandofer</dc:creator>
  <cp:lastModifiedBy>Žiak</cp:lastModifiedBy>
  <cp:revision>17</cp:revision>
  <dcterms:created xsi:type="dcterms:W3CDTF">2016-04-19T10:01:19Z</dcterms:created>
  <dcterms:modified xsi:type="dcterms:W3CDTF">2016-04-26T10:16:54Z</dcterms:modified>
</cp:coreProperties>
</file>