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424D070D-131C-4D91-9756-8B91AD4B8BE5}">
          <p14:sldIdLst>
            <p14:sldId id="256"/>
            <p14:sldId id="257"/>
            <p14:sldId id="259"/>
            <p14:sldId id="263"/>
            <p14:sldId id="260"/>
            <p14:sldId id="26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FBD7FB-07DC-420D-B822-4F10444AB5CD}" type="datetimeFigureOut">
              <a:rPr lang="sk-SK" smtClean="0"/>
              <a:t>26.4.2016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107976-B974-47AA-A63F-876B1C1A93DF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4843264"/>
          </a:xfrm>
        </p:spPr>
        <p:txBody>
          <a:bodyPr>
            <a:normAutofit fontScale="90000"/>
          </a:bodyPr>
          <a:lstStyle/>
          <a:p>
            <a:r>
              <a:rPr lang="sk-SK" sz="6600" dirty="0"/>
              <a:t>Tradičný keramický výrobok Slovenska</a:t>
            </a:r>
            <a:br>
              <a:rPr lang="sk-SK" sz="6600" dirty="0"/>
            </a:br>
            <a:r>
              <a:rPr lang="sk-SK" sz="6600" dirty="0"/>
              <a:t/>
            </a:r>
            <a:br>
              <a:rPr lang="sk-SK" sz="6600" dirty="0"/>
            </a:br>
            <a:r>
              <a:rPr lang="sk-SK" sz="6600" dirty="0"/>
              <a:t>Traditional ceramic proroduct of Slovakia</a:t>
            </a:r>
          </a:p>
        </p:txBody>
      </p:sp>
    </p:spTree>
    <p:extLst>
      <p:ext uri="{BB962C8B-B14F-4D97-AF65-F5344CB8AC3E}">
        <p14:creationId xmlns:p14="http://schemas.microsoft.com/office/powerpoint/2010/main" val="215375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07980" y="967063"/>
            <a:ext cx="6140621" cy="3794085"/>
          </a:xfrm>
        </p:spPr>
        <p:txBody>
          <a:bodyPr>
            <a:normAutofit/>
          </a:bodyPr>
          <a:lstStyle/>
          <a:p>
            <a:r>
              <a:rPr lang="sk-SK" b="1" dirty="0"/>
              <a:t>Tradičná keramika</a:t>
            </a:r>
            <a:r>
              <a:rPr lang="sk-SK" dirty="0"/>
              <a:t> je označenie výrobkov</a:t>
            </a:r>
          </a:p>
          <a:p>
            <a:pPr marL="0" indent="0">
              <a:buNone/>
            </a:pPr>
            <a:r>
              <a:rPr lang="sk-SK" dirty="0"/>
              <a:t>    vyrábaných z pálenej hliny.</a:t>
            </a:r>
          </a:p>
          <a:p>
            <a:pPr marL="0" indent="0">
              <a:buNone/>
            </a:pPr>
            <a:r>
              <a:rPr lang="sk-SK" dirty="0"/>
              <a:t>    Vyrábala sa v okolí Michaloviec.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r>
              <a:rPr lang="sk-SK" b="1" dirty="0"/>
              <a:t>Traditional ceramic </a:t>
            </a:r>
            <a:r>
              <a:rPr lang="sk-SK" dirty="0"/>
              <a:t>is the </a:t>
            </a:r>
            <a:r>
              <a:rPr lang="sk-SK" dirty="0" err="1"/>
              <a:t>mark</a:t>
            </a:r>
            <a:r>
              <a:rPr lang="sk-SK" dirty="0"/>
              <a:t> </a:t>
            </a:r>
          </a:p>
          <a:p>
            <a:pPr marL="0" indent="0">
              <a:buNone/>
            </a:pPr>
            <a:r>
              <a:rPr lang="sk-SK" dirty="0"/>
              <a:t>    of products produced from </a:t>
            </a:r>
            <a:r>
              <a:rPr lang="sk-SK" dirty="0" err="1"/>
              <a:t>baked</a:t>
            </a:r>
            <a:r>
              <a:rPr lang="sk-SK" dirty="0"/>
              <a:t>  </a:t>
            </a:r>
          </a:p>
          <a:p>
            <a:pPr marL="0" indent="0">
              <a:buNone/>
            </a:pPr>
            <a:r>
              <a:rPr lang="sk-SK" dirty="0"/>
              <a:t>     </a:t>
            </a:r>
            <a:r>
              <a:rPr lang="sk-SK" dirty="0" err="1"/>
              <a:t>dirt</a:t>
            </a:r>
            <a:r>
              <a:rPr lang="sk-SK" dirty="0"/>
              <a:t> around Michalovce.</a:t>
            </a:r>
          </a:p>
        </p:txBody>
      </p:sp>
      <p:pic>
        <p:nvPicPr>
          <p:cNvPr id="1026" name="Picture 2" descr="http://www.najzazitky.sk/sub/najzazitky.sk/shop/product/tocenie-na-hrnciarskom-kruhu-3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573016"/>
            <a:ext cx="343644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uluv.sk/resize/domain/flox/files/materialy/hlina/hlina-vyrobca/parikrupa_jan/Parikrupa_Jan01.jpg?w=640&amp;h=480&amp;w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3436443" cy="256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43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84176"/>
          </a:xfrm>
        </p:spPr>
        <p:txBody>
          <a:bodyPr/>
          <a:lstStyle/>
          <a:p>
            <a:r>
              <a:rPr lang="sk-SK" dirty="0"/>
              <a:t>História</a:t>
            </a:r>
            <a:br>
              <a:rPr lang="sk-SK" dirty="0"/>
            </a:br>
            <a:r>
              <a:rPr lang="sk-SK" dirty="0"/>
              <a:t>History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99992" y="1700808"/>
            <a:ext cx="4330824" cy="4525963"/>
          </a:xfrm>
        </p:spPr>
        <p:txBody>
          <a:bodyPr>
            <a:normAutofit/>
          </a:bodyPr>
          <a:lstStyle/>
          <a:p>
            <a:r>
              <a:rPr lang="sk-SK" dirty="0"/>
              <a:t>Jej história siaha </a:t>
            </a:r>
          </a:p>
          <a:p>
            <a:pPr marL="0" indent="0">
              <a:buNone/>
            </a:pPr>
            <a:r>
              <a:rPr lang="sk-SK" dirty="0"/>
              <a:t>    do 14. storočia.</a:t>
            </a:r>
          </a:p>
          <a:p>
            <a:r>
              <a:rPr lang="sk-SK" dirty="0"/>
              <a:t> Prvý hrnčiarsky cech bol   </a:t>
            </a:r>
          </a:p>
          <a:p>
            <a:pPr marL="0" indent="0">
              <a:buNone/>
            </a:pPr>
            <a:r>
              <a:rPr lang="sk-SK" dirty="0"/>
              <a:t>      v Modre založený </a:t>
            </a:r>
          </a:p>
          <a:p>
            <a:pPr marL="0" indent="0">
              <a:buNone/>
            </a:pPr>
            <a:r>
              <a:rPr lang="sk-SK" dirty="0"/>
              <a:t>      v roku 1636.  </a:t>
            </a:r>
          </a:p>
          <a:p>
            <a:pPr marL="0" indent="0">
              <a:buNone/>
            </a:pPr>
            <a:endParaRPr lang="sk-SK" dirty="0"/>
          </a:p>
          <a:p>
            <a:r>
              <a:rPr lang="en-US" dirty="0"/>
              <a:t>It′s history dates back to the 14th century</a:t>
            </a:r>
            <a:r>
              <a:rPr lang="sk-SK" dirty="0"/>
              <a:t>. The first pottery guild </a:t>
            </a:r>
            <a:r>
              <a:rPr lang="en-US" dirty="0"/>
              <a:t>was founded in Modra 1636</a:t>
            </a:r>
            <a:r>
              <a:rPr lang="sk-SK" dirty="0"/>
              <a:t>.</a:t>
            </a:r>
          </a:p>
          <a:p>
            <a:endParaRPr lang="sk-SK" dirty="0"/>
          </a:p>
        </p:txBody>
      </p:sp>
      <p:pic>
        <p:nvPicPr>
          <p:cNvPr id="2050" name="Picture 2" descr="C:\Users\Žiak\Desktop\zuvo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2"/>
            <a:ext cx="3950222" cy="263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755575" y="4552108"/>
            <a:ext cx="3250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Pottery guild at the moment</a:t>
            </a:r>
          </a:p>
        </p:txBody>
      </p:sp>
    </p:spTree>
    <p:extLst>
      <p:ext uri="{BB962C8B-B14F-4D97-AF65-F5344CB8AC3E}">
        <p14:creationId xmlns:p14="http://schemas.microsoft.com/office/powerpoint/2010/main" val="382991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Výroba</a:t>
            </a:r>
            <a:br>
              <a:rPr lang="sk-SK" dirty="0"/>
            </a:br>
            <a:r>
              <a:rPr lang="sk-SK" dirty="0"/>
              <a:t>Production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35896" y="1639341"/>
            <a:ext cx="5050904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sz="2000" dirty="0"/>
              <a:t>Tanier je ručne točený  na hrnčiarskom kruhu.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sz="2000" dirty="0"/>
              <a:t>Je poliaty tmavohnedou až čiernou hlinkou, po obvode tiež maľovaný farebnými hlinkami.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sz="2000" dirty="0"/>
              <a:t>Zachytáva v kole tancujúce  dievčatá, držiace sa za ruky.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k-SK" sz="2000" dirty="0"/>
              <a:t>Názov nesie podľa miestneho tanca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dirty="0"/>
              <a:t>     Karička, pôvodne z roku 1950.</a:t>
            </a:r>
          </a:p>
          <a:p>
            <a:endParaRPr lang="sk-SK" sz="2000" dirty="0"/>
          </a:p>
          <a:p>
            <a:r>
              <a:rPr lang="sk-SK" sz="2000" dirty="0"/>
              <a:t>Handmade spinning on the potter's wheel, hose with dark brown or black color, around the perimeter painting with colored clays </a:t>
            </a:r>
            <a:r>
              <a:rPr lang="en-US" sz="2000" dirty="0"/>
              <a:t>dancing in the round for holding hands with girls</a:t>
            </a:r>
            <a:r>
              <a:rPr lang="sk-SK" sz="2000" dirty="0"/>
              <a:t>.</a:t>
            </a:r>
          </a:p>
        </p:txBody>
      </p:sp>
      <p:pic>
        <p:nvPicPr>
          <p:cNvPr id="3074" name="Picture 2" descr="http://www.pece.sk/eshop/products_pictures/image0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84" y="3473287"/>
            <a:ext cx="2548891" cy="302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uluv.sk/resize/domain/flox/files/materialy/hlina/hlina-vyrobca/parikrupa_jan/Parikrupa_Jan01.jpg?w=640&amp;h=480&amp;wm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55744"/>
            <a:ext cx="2494093" cy="186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572000" y="6312305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hrnčiarsky kruh</a:t>
            </a:r>
          </a:p>
        </p:txBody>
      </p:sp>
      <p:cxnSp>
        <p:nvCxnSpPr>
          <p:cNvPr id="7" name="Rovná spojovacia šípka 6"/>
          <p:cNvCxnSpPr/>
          <p:nvPr/>
        </p:nvCxnSpPr>
        <p:spPr>
          <a:xfrm flipH="1" flipV="1">
            <a:off x="3537053" y="6165304"/>
            <a:ext cx="744353" cy="4120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38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r>
              <a:rPr lang="sk-SK" dirty="0"/>
              <a:t>Výroba</a:t>
            </a:r>
            <a:br>
              <a:rPr lang="sk-SK" dirty="0"/>
            </a:br>
            <a:r>
              <a:rPr lang="sk-SK" dirty="0"/>
              <a:t>Production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86855" y="1825064"/>
            <a:ext cx="4186808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Váza j</a:t>
            </a:r>
            <a:r>
              <a:rPr lang="sk-SK" dirty="0" smtClean="0"/>
              <a:t>e </a:t>
            </a:r>
            <a:r>
              <a:rPr lang="sk-SK" dirty="0"/>
              <a:t>točená, tvarovaná, glazovaná a maľovaná výhradne ručne.</a:t>
            </a:r>
          </a:p>
          <a:p>
            <a:r>
              <a:rPr lang="sk-SK" dirty="0"/>
              <a:t>Teplota pri druhom vypaľovaní dosahuje 1020 °C.</a:t>
            </a:r>
          </a:p>
          <a:p>
            <a:endParaRPr lang="sk-SK" dirty="0"/>
          </a:p>
          <a:p>
            <a:r>
              <a:rPr lang="en-US" dirty="0"/>
              <a:t>The temperature for the second firing reaches 1020°C.</a:t>
            </a:r>
            <a:r>
              <a:rPr lang="sk-SK" dirty="0"/>
              <a:t> </a:t>
            </a:r>
            <a:r>
              <a:rPr lang="en-US" dirty="0"/>
              <a:t>Modra′</a:t>
            </a:r>
            <a:r>
              <a:rPr lang="sk-SK" dirty="0"/>
              <a:t>s</a:t>
            </a:r>
            <a:r>
              <a:rPr lang="en-US" dirty="0"/>
              <a:t> majolica is twisted, shaped, glazed and painted exclusively by hand.</a:t>
            </a:r>
            <a:endParaRPr lang="sk-SK" dirty="0"/>
          </a:p>
        </p:txBody>
      </p:sp>
      <p:pic>
        <p:nvPicPr>
          <p:cNvPr id="4098" name="Picture 2" descr="http://www.uluv.sk/resize/domain/flox/files/materialy/hlina/hlina-vyrobca/parikrupa_jan/parikrupa.jpg?w=640&amp;h=480&amp;w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32004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1259632" y="581383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Majolika  Majolica</a:t>
            </a:r>
          </a:p>
        </p:txBody>
      </p:sp>
    </p:spTree>
    <p:extLst>
      <p:ext uri="{BB962C8B-B14F-4D97-AF65-F5344CB8AC3E}">
        <p14:creationId xmlns:p14="http://schemas.microsoft.com/office/powerpoint/2010/main" val="232652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/>
          <a:lstStyle/>
          <a:p>
            <a:r>
              <a:rPr lang="sk-SK" dirty="0"/>
              <a:t>Súčasnosť</a:t>
            </a:r>
            <a:br>
              <a:rPr lang="sk-SK" dirty="0"/>
            </a:br>
            <a:r>
              <a:rPr lang="sk-SK" dirty="0"/>
              <a:t>Present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62354" y="1916832"/>
            <a:ext cx="5904656" cy="4176464"/>
          </a:xfrm>
        </p:spPr>
        <p:txBody>
          <a:bodyPr>
            <a:normAutofit lnSpcReduction="10000"/>
          </a:bodyPr>
          <a:lstStyle/>
          <a:p>
            <a:r>
              <a:rPr lang="sk-SK" dirty="0"/>
              <a:t>V súčasnosti sa maľujú </a:t>
            </a:r>
            <a:r>
              <a:rPr lang="sk-SK" dirty="0" err="1"/>
              <a:t>dekóry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   podľa </a:t>
            </a:r>
            <a:r>
              <a:rPr lang="sk-SK" dirty="0" err="1"/>
              <a:t>vzorkovníka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   ktorý zozbieral a vytvoril </a:t>
            </a:r>
          </a:p>
          <a:p>
            <a:pPr marL="0" indent="0">
              <a:buNone/>
            </a:pPr>
            <a:r>
              <a:rPr lang="sk-SK" dirty="0"/>
              <a:t>   </a:t>
            </a:r>
            <a:r>
              <a:rPr lang="sk-SK" dirty="0" err="1"/>
              <a:t>Heřman</a:t>
            </a:r>
            <a:r>
              <a:rPr lang="sk-SK" dirty="0"/>
              <a:t> Landsfeld začiatkom</a:t>
            </a:r>
          </a:p>
          <a:p>
            <a:pPr marL="0" indent="0">
              <a:buNone/>
            </a:pPr>
            <a:r>
              <a:rPr lang="sk-SK" dirty="0"/>
              <a:t>   20. storočia.</a:t>
            </a:r>
          </a:p>
          <a:p>
            <a:endParaRPr lang="sk-SK" dirty="0"/>
          </a:p>
          <a:p>
            <a:r>
              <a:rPr lang="sk-SK" dirty="0"/>
              <a:t>At present they painting decors according to sampler, which collected and created Heřman Landsfeld at the beggint of 20th century.</a:t>
            </a:r>
          </a:p>
        </p:txBody>
      </p:sp>
      <p:pic>
        <p:nvPicPr>
          <p:cNvPr id="5122" name="Picture 2" descr="https://upload.wikimedia.org/wikipedia/commons/a/af/Vintage_koralky_3_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12412760"/>
            <a:ext cx="35616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uluv.sk/resize/domain/flox/files/materialy/hlina/hlina-vyrobca/parikrupa_jan/Parikrupa_Jan08.jpg?w=640&amp;h=480&amp;w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3382842" cy="252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73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340768"/>
            <a:ext cx="8157592" cy="42379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         Autor: Žiaci 9.B</a:t>
            </a:r>
          </a:p>
          <a:p>
            <a:pPr marL="0" indent="0">
              <a:buNone/>
            </a:pPr>
            <a:r>
              <a:rPr lang="sk-SK" dirty="0" smtClean="0"/>
              <a:t>                                                            Mgr. </a:t>
            </a:r>
            <a:r>
              <a:rPr lang="sk-SK" smtClean="0"/>
              <a:t>M. Harvanová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                                                   Mgr. A. </a:t>
            </a:r>
            <a:r>
              <a:rPr lang="sk-SK" dirty="0" err="1" smtClean="0"/>
              <a:t>Austová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776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182</TotalTime>
  <Words>134</Words>
  <Application>Microsoft Office PowerPoint</Application>
  <PresentationFormat>Prezentácia na obrazovke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Exekutíva</vt:lpstr>
      <vt:lpstr>Tradičný keramický výrobok Slovenska  Traditional ceramic proroduct of Slovakia</vt:lpstr>
      <vt:lpstr>Prezentácia programu PowerPoint</vt:lpstr>
      <vt:lpstr>História History</vt:lpstr>
      <vt:lpstr>Výroba Production</vt:lpstr>
      <vt:lpstr>Výroba Production</vt:lpstr>
      <vt:lpstr>Súčasnosť Present</vt:lpstr>
      <vt:lpstr>Prezentácia programu PowerPoint</vt:lpstr>
    </vt:vector>
  </TitlesOfParts>
  <Company>ZŠ Pugačevova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Tradičný keramický výrobok Traditional ceramic proroduct</dc:title>
  <dc:creator>Marek Ragan</dc:creator>
  <cp:lastModifiedBy>Žiak</cp:lastModifiedBy>
  <cp:revision>25</cp:revision>
  <dcterms:created xsi:type="dcterms:W3CDTF">2016-04-19T09:59:49Z</dcterms:created>
  <dcterms:modified xsi:type="dcterms:W3CDTF">2016-04-26T10:15:08Z</dcterms:modified>
</cp:coreProperties>
</file>