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9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8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99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4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3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0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9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84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2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CF58-6AF2-4440-85D2-166B889456A2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D3C4-7746-4425-B878-8F6279BF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_0owjEM-o" TargetMode="External"/><Relationship Id="rId2" Type="http://schemas.openxmlformats.org/officeDocument/2006/relationships/hyperlink" Target="https://www.thinglink.com/scene/94538007965807411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_3jkviRuTmc&amp;feature=youtu.be" TargetMode="External"/><Relationship Id="rId4" Type="http://schemas.openxmlformats.org/officeDocument/2006/relationships/hyperlink" Target="https://drive.google.com/file/d/0ByZNL8YlFsNZTnR5N1Q0eUxPTFE/view?ts=59c2d7d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0EyTEuqJM" TargetMode="External"/><Relationship Id="rId2" Type="http://schemas.openxmlformats.org/officeDocument/2006/relationships/hyperlink" Target="https://www.youtube.com/watch?v=rj-KvpsNyrw&amp;feature=youtu.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hinglink.com/scene/945380079658074115" TargetMode="External"/><Relationship Id="rId5" Type="http://schemas.openxmlformats.org/officeDocument/2006/relationships/hyperlink" Target="https://drive.google.com/file/d/0ByZNL8YlFsNZTnR5N1Q0eUxPTFE/view?ts=59c2d7d8" TargetMode="External"/><Relationship Id="rId4" Type="http://schemas.openxmlformats.org/officeDocument/2006/relationships/hyperlink" Target="https://www.youtube.com/watch?v=rl_0owjEM-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6piObEzw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Songs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dances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samples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songs</a:t>
            </a:r>
            <a:r>
              <a:rPr lang="cs-CZ" dirty="0" smtClean="0"/>
              <a:t> and </a:t>
            </a:r>
            <a:r>
              <a:rPr lang="cs-CZ" dirty="0" err="1" smtClean="0"/>
              <a:t>dances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by </a:t>
            </a:r>
            <a:r>
              <a:rPr lang="cs-CZ" dirty="0" err="1" smtClean="0"/>
              <a:t>participants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United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and natural </a:t>
            </a:r>
            <a:r>
              <a:rPr lang="cs-CZ" dirty="0" err="1" smtClean="0"/>
              <a:t>diversities</a:t>
            </a:r>
            <a:endParaRPr lang="cs-CZ" dirty="0" smtClean="0"/>
          </a:p>
          <a:p>
            <a:r>
              <a:rPr lang="cs-CZ" dirty="0" smtClean="0"/>
              <a:t>2015-1-HR01-KA219-013057_5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03469" y="794995"/>
            <a:ext cx="5785063" cy="1330021"/>
            <a:chOff x="1705915" y="498779"/>
            <a:chExt cx="8084244" cy="195148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208" y="498779"/>
              <a:ext cx="2004951" cy="1951486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15" y="660135"/>
              <a:ext cx="571500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no.2A – MUSICAL INSTRUMENTS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Listen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music.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musical </a:t>
            </a:r>
            <a:r>
              <a:rPr lang="cs-CZ" dirty="0" err="1"/>
              <a:t>instruments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hear</a:t>
            </a:r>
            <a:r>
              <a:rPr lang="cs-CZ" dirty="0"/>
              <a:t>? </a:t>
            </a:r>
          </a:p>
          <a:p>
            <a:pPr marL="0" indent="0">
              <a:buNone/>
            </a:pPr>
            <a:r>
              <a:rPr lang="cs-CZ" dirty="0" smtClean="0"/>
              <a:t>Make </a:t>
            </a:r>
            <a:r>
              <a:rPr lang="cs-CZ" dirty="0"/>
              <a:t>a notes.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POLAND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SLOVAKIA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ROMANIA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CROATIA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CZECH REPUBLIC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087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no.2B – MUSICAL INSTRUMENTS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Zástupný symbol pro obrázek 18"/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symbol pro obsah 5"/>
          <p:cNvSpPr>
            <a:spLocks noGrp="1"/>
          </p:cNvSpPr>
          <p:nvPr>
            <p:ph type="body" sz="half" idx="2"/>
          </p:nvPr>
        </p:nvSpPr>
        <p:spPr>
          <a:xfrm>
            <a:off x="761698" y="2193879"/>
            <a:ext cx="3932237" cy="17830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/>
              <a:t>Which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these </a:t>
            </a:r>
            <a:r>
              <a:rPr lang="cs-CZ" sz="2200" dirty="0" err="1" smtClean="0"/>
              <a:t>instruments</a:t>
            </a:r>
            <a:r>
              <a:rPr lang="cs-CZ" sz="2200" dirty="0" smtClean="0"/>
              <a:t> are </a:t>
            </a:r>
            <a:r>
              <a:rPr lang="cs-CZ" sz="2200" b="1" dirty="0" smtClean="0"/>
              <a:t>not</a:t>
            </a:r>
            <a:r>
              <a:rPr lang="cs-CZ" sz="2200" dirty="0" smtClean="0"/>
              <a:t> </a:t>
            </a:r>
            <a:r>
              <a:rPr lang="cs-CZ" sz="2200" dirty="0" err="1" smtClean="0"/>
              <a:t>typical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traditional</a:t>
            </a:r>
            <a:r>
              <a:rPr lang="cs-CZ" sz="2200" dirty="0" smtClean="0"/>
              <a:t> folk music? </a:t>
            </a:r>
            <a:r>
              <a:rPr lang="cs-CZ" sz="2200" dirty="0" err="1" smtClean="0"/>
              <a:t>Why</a:t>
            </a:r>
            <a:r>
              <a:rPr lang="cs-CZ" sz="2200" dirty="0" smtClean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 smtClean="0"/>
              <a:t>Match</a:t>
            </a:r>
            <a:r>
              <a:rPr lang="cs-CZ" sz="2200" dirty="0" smtClean="0"/>
              <a:t> </a:t>
            </a:r>
            <a:r>
              <a:rPr lang="cs-CZ" sz="2200" dirty="0" err="1" smtClean="0"/>
              <a:t>pictures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its</a:t>
            </a:r>
            <a:r>
              <a:rPr lang="cs-CZ" sz="2200" dirty="0" smtClean="0"/>
              <a:t> </a:t>
            </a:r>
            <a:r>
              <a:rPr lang="cs-CZ" sz="2200" dirty="0" err="1" smtClean="0"/>
              <a:t>names</a:t>
            </a:r>
            <a:r>
              <a:rPr lang="cs-CZ" sz="2200" dirty="0" smtClean="0"/>
              <a:t>: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748" y="2744609"/>
            <a:ext cx="1845818" cy="1440000"/>
          </a:xfrm>
          <a:prstGeom prst="rect">
            <a:avLst/>
          </a:prstGeom>
        </p:spPr>
      </p:pic>
      <p:pic>
        <p:nvPicPr>
          <p:cNvPr id="2051" name="Obrázek 2" descr="cimb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05" y="4405959"/>
            <a:ext cx="181009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08" y="3332466"/>
            <a:ext cx="1152000" cy="7394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568" y="1611632"/>
            <a:ext cx="1251540" cy="144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098" y="3418918"/>
            <a:ext cx="1440000" cy="48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620" y="1506526"/>
            <a:ext cx="1313685" cy="144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48" y="1407536"/>
            <a:ext cx="1440000" cy="1440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1" y="4405959"/>
            <a:ext cx="1440000" cy="131132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5204320" y="1904574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257641" y="1719908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9039922" y="1611632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247255" y="3406449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250061" y="3277117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379870" y="3082981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284928" y="4417017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344959" y="4417017"/>
            <a:ext cx="315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39788" y="4071874"/>
            <a:ext cx="3998219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AutoNum type="alphaUcParenR"/>
            </a:pPr>
            <a:r>
              <a:rPr lang="cs-CZ" dirty="0" err="1"/>
              <a:t>Contrabass</a:t>
            </a:r>
            <a:endParaRPr lang="cs-CZ" dirty="0"/>
          </a:p>
          <a:p>
            <a:pPr marL="457200" indent="-457200">
              <a:buAutoNum type="alphaUcParenR"/>
            </a:pPr>
            <a:r>
              <a:rPr lang="cs-CZ" dirty="0"/>
              <a:t>Violin</a:t>
            </a:r>
          </a:p>
          <a:p>
            <a:pPr marL="457200" indent="-457200">
              <a:buAutoNum type="alphaUcParenR"/>
            </a:pPr>
            <a:r>
              <a:rPr lang="cs-CZ" dirty="0" err="1"/>
              <a:t>Drums</a:t>
            </a:r>
            <a:endParaRPr lang="cs-CZ" dirty="0"/>
          </a:p>
          <a:p>
            <a:pPr marL="457200" indent="-457200">
              <a:buAutoNum type="alphaUcParenR"/>
            </a:pPr>
            <a:r>
              <a:rPr lang="cs-CZ" dirty="0" err="1" smtClean="0"/>
              <a:t>Flute</a:t>
            </a:r>
            <a:endParaRPr lang="cs-CZ" dirty="0" smtClean="0"/>
          </a:p>
          <a:p>
            <a:pPr marL="457200" indent="-457200">
              <a:buAutoNum type="alphaUcParenR"/>
            </a:pPr>
            <a:endParaRPr lang="cs-CZ" dirty="0" smtClean="0"/>
          </a:p>
          <a:p>
            <a:pPr marL="457200" indent="-457200">
              <a:buAutoNum type="alphaUcParenR"/>
            </a:pPr>
            <a:endParaRPr lang="cs-CZ" dirty="0" smtClean="0"/>
          </a:p>
          <a:p>
            <a:pPr marL="457200" indent="-457200">
              <a:buAutoNum type="alphaUcParenR"/>
            </a:pPr>
            <a:endParaRPr lang="cs-CZ" dirty="0" smtClean="0"/>
          </a:p>
          <a:p>
            <a:pPr marL="457200" indent="-457200">
              <a:buAutoNum type="alphaUcParenR"/>
            </a:pPr>
            <a:endParaRPr lang="cs-CZ" dirty="0" smtClean="0"/>
          </a:p>
          <a:p>
            <a:pPr marL="457200" indent="-457200">
              <a:buAutoNum type="alphaUcParenR"/>
            </a:pPr>
            <a:endParaRPr lang="cs-CZ" dirty="0"/>
          </a:p>
          <a:p>
            <a:pPr marL="457200" indent="-457200">
              <a:buAutoNum type="alphaUcParenR"/>
            </a:pPr>
            <a:r>
              <a:rPr lang="cs-CZ" dirty="0" err="1"/>
              <a:t>Accordion</a:t>
            </a:r>
            <a:endParaRPr lang="cs-CZ" dirty="0"/>
          </a:p>
          <a:p>
            <a:pPr marL="457200" indent="-457200">
              <a:buAutoNum type="alphaUcParenR"/>
            </a:pPr>
            <a:r>
              <a:rPr lang="cs-CZ" dirty="0"/>
              <a:t>Electric </a:t>
            </a:r>
            <a:r>
              <a:rPr lang="cs-CZ" dirty="0" err="1"/>
              <a:t>quitar</a:t>
            </a:r>
            <a:endParaRPr lang="cs-CZ" dirty="0"/>
          </a:p>
          <a:p>
            <a:pPr marL="457200" indent="-457200">
              <a:buAutoNum type="alphaUcParenR"/>
            </a:pPr>
            <a:r>
              <a:rPr lang="cs-CZ" dirty="0"/>
              <a:t>Piano</a:t>
            </a:r>
          </a:p>
          <a:p>
            <a:pPr marL="457200" indent="-457200">
              <a:buAutoNum type="alphaUcParenR"/>
            </a:pPr>
            <a:r>
              <a:rPr lang="cs-CZ" dirty="0"/>
              <a:t>Dulcimer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3A - DANCES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0268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 smtClean="0"/>
              <a:t>Watch</a:t>
            </a:r>
            <a:r>
              <a:rPr lang="cs-CZ" sz="2400" dirty="0" smtClean="0"/>
              <a:t> </a:t>
            </a:r>
            <a:r>
              <a:rPr lang="cs-CZ" sz="2400" dirty="0" err="1" smtClean="0"/>
              <a:t>samples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dances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r>
              <a:rPr lang="cs-CZ" sz="2400" dirty="0" smtClean="0"/>
              <a:t>.</a:t>
            </a:r>
          </a:p>
          <a:p>
            <a:r>
              <a:rPr lang="cs-CZ" sz="2400" dirty="0" err="1"/>
              <a:t>Try</a:t>
            </a:r>
            <a:r>
              <a:rPr lang="cs-CZ" sz="2400" dirty="0"/>
              <a:t> to </a:t>
            </a:r>
            <a:r>
              <a:rPr lang="cs-CZ" sz="2400" dirty="0" err="1"/>
              <a:t>find</a:t>
            </a:r>
            <a:r>
              <a:rPr lang="cs-CZ" sz="2400" dirty="0"/>
              <a:t> </a:t>
            </a:r>
            <a:r>
              <a:rPr lang="cs-CZ" sz="2400" dirty="0" err="1"/>
              <a:t>out</a:t>
            </a:r>
            <a:r>
              <a:rPr lang="cs-CZ" sz="2400" dirty="0"/>
              <a:t> </a:t>
            </a:r>
            <a:r>
              <a:rPr lang="cs-CZ" sz="2400" dirty="0" err="1"/>
              <a:t>charakteristics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folk </a:t>
            </a:r>
            <a:r>
              <a:rPr lang="cs-CZ" sz="2400" dirty="0" err="1" smtClean="0"/>
              <a:t>dance</a:t>
            </a:r>
            <a:r>
              <a:rPr lang="cs-CZ" sz="2400" dirty="0" smtClean="0"/>
              <a:t>.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noticed</a:t>
            </a:r>
            <a:r>
              <a:rPr lang="cs-CZ" sz="2400" dirty="0"/>
              <a:t>: </a:t>
            </a:r>
            <a:endParaRPr lang="cs-CZ" sz="2400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holding</a:t>
            </a:r>
          </a:p>
          <a:p>
            <a:pPr lvl="1"/>
            <a:r>
              <a:rPr lang="cs-CZ" dirty="0" err="1" smtClean="0"/>
              <a:t>formation</a:t>
            </a:r>
            <a:r>
              <a:rPr lang="cs-CZ" dirty="0" smtClean="0"/>
              <a:t> </a:t>
            </a:r>
            <a:r>
              <a:rPr lang="cs-CZ" dirty="0"/>
              <a:t>(dancing in </a:t>
            </a:r>
            <a:r>
              <a:rPr lang="cs-CZ" dirty="0" err="1"/>
              <a:t>couples</a:t>
            </a:r>
            <a:r>
              <a:rPr lang="cs-CZ" dirty="0"/>
              <a:t> x in a </a:t>
            </a:r>
            <a:r>
              <a:rPr lang="cs-CZ" dirty="0" err="1"/>
              <a:t>circle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choreography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dance</a:t>
            </a:r>
            <a:r>
              <a:rPr lang="cs-CZ" dirty="0"/>
              <a:t> </a:t>
            </a:r>
            <a:r>
              <a:rPr lang="cs-CZ" dirty="0" err="1"/>
              <a:t>figures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repetion</a:t>
            </a:r>
            <a:r>
              <a:rPr lang="cs-CZ" dirty="0"/>
              <a:t>, story </a:t>
            </a:r>
            <a:r>
              <a:rPr lang="cs-CZ" dirty="0" err="1"/>
              <a:t>acting</a:t>
            </a:r>
            <a:r>
              <a:rPr lang="cs-CZ" dirty="0"/>
              <a:t>,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 smtClean="0"/>
              <a:t>.)</a:t>
            </a:r>
          </a:p>
          <a:p>
            <a:pPr marL="228600" lvl="1">
              <a:spcBef>
                <a:spcPts val="1000"/>
              </a:spcBef>
            </a:pP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</a:t>
            </a:r>
            <a:r>
              <a:rPr lang="cs-CZ" dirty="0" err="1"/>
              <a:t>dances</a:t>
            </a:r>
            <a:r>
              <a:rPr lang="cs-CZ" dirty="0"/>
              <a:t>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–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make </a:t>
            </a:r>
            <a:r>
              <a:rPr lang="cs-CZ" b="1" dirty="0" err="1"/>
              <a:t>conclusion</a:t>
            </a:r>
            <a:r>
              <a:rPr lang="cs-CZ" b="1" dirty="0"/>
              <a:t> </a:t>
            </a:r>
            <a:r>
              <a:rPr lang="cs-CZ" b="1" dirty="0" err="1"/>
              <a:t>regarding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biggest</a:t>
            </a:r>
            <a:r>
              <a:rPr lang="cs-CZ" b="1" dirty="0"/>
              <a:t> </a:t>
            </a:r>
            <a:r>
              <a:rPr lang="cs-CZ" b="1" dirty="0" err="1"/>
              <a:t>difference</a:t>
            </a:r>
            <a:r>
              <a:rPr lang="cs-CZ" b="1" dirty="0"/>
              <a:t>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cs-CZ" b="1" dirty="0" err="1"/>
              <a:t>dances</a:t>
            </a:r>
            <a:r>
              <a:rPr lang="cs-CZ" b="1" dirty="0"/>
              <a:t> </a:t>
            </a:r>
            <a:r>
              <a:rPr lang="cs-CZ" b="1" dirty="0" err="1"/>
              <a:t>typical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south</a:t>
            </a:r>
            <a:r>
              <a:rPr lang="cs-CZ" b="1" dirty="0"/>
              <a:t>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nations</a:t>
            </a:r>
            <a:r>
              <a:rPr lang="cs-CZ" b="1" dirty="0"/>
              <a:t> and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nations</a:t>
            </a:r>
            <a:r>
              <a:rPr lang="cs-CZ" b="1" dirty="0"/>
              <a:t>?</a:t>
            </a:r>
            <a:r>
              <a:rPr lang="cs-CZ" dirty="0"/>
              <a:t>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7656022" y="1825625"/>
            <a:ext cx="3697778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POLKA_CZECH REPUBLIC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SLOVAKIA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ROMANIA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CROATIA</a:t>
            </a:r>
            <a:endParaRPr lang="cs-CZ" dirty="0" smtClean="0"/>
          </a:p>
          <a:p>
            <a:r>
              <a:rPr lang="cs-CZ" dirty="0">
                <a:hlinkClick r:id="rId6"/>
              </a:rPr>
              <a:t>POLAND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50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3B - MUSIC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Listen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songs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r>
              <a:rPr lang="cs-CZ" dirty="0" smtClean="0"/>
              <a:t> and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rhythm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define</a:t>
            </a:r>
            <a:r>
              <a:rPr lang="cs-CZ" b="1" dirty="0"/>
              <a:t>  </a:t>
            </a:r>
            <a:r>
              <a:rPr lang="cs-CZ" b="1" dirty="0" err="1"/>
              <a:t>typical</a:t>
            </a:r>
            <a:r>
              <a:rPr lang="cs-CZ" b="1" dirty="0"/>
              <a:t> rhythm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folk </a:t>
            </a:r>
            <a:r>
              <a:rPr lang="cs-CZ" dirty="0" err="1"/>
              <a:t>songs</a:t>
            </a:r>
            <a:r>
              <a:rPr lang="cs-CZ" dirty="0"/>
              <a:t>?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music </a:t>
            </a:r>
            <a:r>
              <a:rPr lang="cs-CZ" dirty="0" err="1"/>
              <a:t>records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and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bigger</a:t>
            </a:r>
            <a:r>
              <a:rPr lang="cs-CZ" dirty="0"/>
              <a:t> sample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.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a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357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4 - </a:t>
            </a:r>
            <a:r>
              <a:rPr lang="cs-CZ" b="1" dirty="0" err="1" smtClean="0">
                <a:solidFill>
                  <a:srgbClr val="FF0000"/>
                </a:solidFill>
              </a:rPr>
              <a:t>optional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composers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inspired</a:t>
            </a:r>
            <a:r>
              <a:rPr lang="cs-CZ" dirty="0" smtClean="0"/>
              <a:t> by folk </a:t>
            </a:r>
            <a:r>
              <a:rPr lang="cs-CZ" dirty="0" err="1" smtClean="0"/>
              <a:t>songs</a:t>
            </a:r>
            <a:r>
              <a:rPr lang="cs-CZ" dirty="0" smtClean="0"/>
              <a:t>. Bedřich Smetana and Leoš Janáček </a:t>
            </a:r>
            <a:r>
              <a:rPr lang="cs-CZ" dirty="0" err="1" smtClean="0"/>
              <a:t>from</a:t>
            </a:r>
            <a:r>
              <a:rPr lang="cs-CZ" dirty="0" smtClean="0"/>
              <a:t> Czech Republic </a:t>
            </a:r>
            <a:r>
              <a:rPr lang="cs-CZ" dirty="0" err="1" smtClean="0"/>
              <a:t>belongs</a:t>
            </a:r>
            <a:r>
              <a:rPr lang="cs-CZ" dirty="0" smtClean="0"/>
              <a:t> to </a:t>
            </a:r>
            <a:r>
              <a:rPr lang="cs-CZ" dirty="0" err="1" smtClean="0"/>
              <a:t>them</a:t>
            </a:r>
            <a:r>
              <a:rPr lang="cs-CZ" dirty="0" smtClean="0"/>
              <a:t>.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operas</a:t>
            </a:r>
            <a:r>
              <a:rPr lang="cs-CZ" dirty="0" smtClean="0"/>
              <a:t> are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worldwide</a:t>
            </a:r>
            <a:r>
              <a:rPr lang="cs-CZ" dirty="0" smtClean="0"/>
              <a:t>.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video </a:t>
            </a:r>
            <a:r>
              <a:rPr lang="cs-CZ" dirty="0" err="1" smtClean="0"/>
              <a:t>from</a:t>
            </a:r>
            <a:r>
              <a:rPr lang="cs-CZ" dirty="0" smtClean="0"/>
              <a:t> „Prodaná nevěsta“ (Sold </a:t>
            </a:r>
            <a:r>
              <a:rPr lang="cs-CZ" dirty="0" err="1" smtClean="0"/>
              <a:t>Bride</a:t>
            </a:r>
            <a:r>
              <a:rPr lang="cs-CZ" dirty="0" smtClean="0"/>
              <a:t>). </a:t>
            </a:r>
            <a:r>
              <a:rPr lang="cs-CZ" dirty="0" err="1" smtClean="0"/>
              <a:t>The</a:t>
            </a:r>
            <a:r>
              <a:rPr lang="cs-CZ" dirty="0" smtClean="0"/>
              <a:t> song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„Proč bychom se netěšili“ (</a:t>
            </a:r>
            <a:r>
              <a:rPr lang="cs-CZ" dirty="0" err="1" smtClean="0"/>
              <a:t>Why</a:t>
            </a:r>
            <a:r>
              <a:rPr lang="cs-CZ" dirty="0" smtClean="0"/>
              <a:t> not to </a:t>
            </a:r>
            <a:r>
              <a:rPr lang="cs-CZ" dirty="0" err="1" smtClean="0"/>
              <a:t>rejoice</a:t>
            </a:r>
            <a:r>
              <a:rPr lang="cs-CZ" dirty="0" smtClean="0"/>
              <a:t>). </a:t>
            </a: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dynamics</a:t>
            </a:r>
            <a:r>
              <a:rPr lang="cs-CZ" dirty="0" smtClean="0"/>
              <a:t>,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dance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composers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writers</a:t>
            </a:r>
            <a:r>
              <a:rPr lang="cs-CZ" dirty="0" smtClean="0"/>
              <a:t>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country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inspired</a:t>
            </a:r>
            <a:r>
              <a:rPr lang="cs-CZ" dirty="0" smtClean="0"/>
              <a:t> by folk </a:t>
            </a:r>
            <a:r>
              <a:rPr lang="cs-CZ" dirty="0" err="1" smtClean="0"/>
              <a:t>songs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Na6piObEzw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62203" y="4487314"/>
            <a:ext cx="2443942" cy="19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no. 1A – SONGS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, </a:t>
            </a:r>
            <a:r>
              <a:rPr lang="cs-CZ" dirty="0" err="1" smtClean="0"/>
              <a:t>read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song and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</a:t>
            </a:r>
            <a:r>
              <a:rPr lang="cs-CZ" dirty="0" err="1"/>
              <a:t>listed</a:t>
            </a:r>
            <a:r>
              <a:rPr lang="cs-CZ" dirty="0"/>
              <a:t> </a:t>
            </a:r>
            <a:r>
              <a:rPr lang="cs-CZ" dirty="0" err="1"/>
              <a:t>bellow</a:t>
            </a:r>
            <a:r>
              <a:rPr lang="cs-CZ" dirty="0"/>
              <a:t>. </a:t>
            </a:r>
            <a:endParaRPr lang="cs-CZ" dirty="0" smtClean="0"/>
          </a:p>
          <a:p>
            <a:pPr lvl="2"/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place</a:t>
            </a:r>
          </a:p>
          <a:p>
            <a:pPr lvl="2"/>
            <a:r>
              <a:rPr lang="cs-CZ" dirty="0" err="1"/>
              <a:t>God</a:t>
            </a:r>
            <a:endParaRPr lang="cs-CZ" dirty="0"/>
          </a:p>
          <a:p>
            <a:pPr lvl="2"/>
            <a:r>
              <a:rPr lang="cs-CZ" dirty="0"/>
              <a:t>Love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wedding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up</a:t>
            </a:r>
          </a:p>
          <a:p>
            <a:pPr lvl="2"/>
            <a:r>
              <a:rPr lang="cs-CZ" dirty="0" err="1"/>
              <a:t>Death</a:t>
            </a:r>
            <a:endParaRPr lang="cs-CZ" dirty="0"/>
          </a:p>
          <a:p>
            <a:pPr lvl="2"/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body</a:t>
            </a:r>
          </a:p>
          <a:p>
            <a:pPr lvl="2"/>
            <a:r>
              <a:rPr lang="cs-CZ" dirty="0"/>
              <a:t>Musical </a:t>
            </a:r>
            <a:r>
              <a:rPr lang="cs-CZ" dirty="0" err="1"/>
              <a:t>instruments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Living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village</a:t>
            </a:r>
            <a:endParaRPr lang="cs-CZ" dirty="0"/>
          </a:p>
          <a:p>
            <a:pPr lvl="2"/>
            <a:r>
              <a:rPr lang="cs-CZ" dirty="0" err="1"/>
              <a:t>Seasons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5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Slovak</a:t>
            </a:r>
            <a:r>
              <a:rPr lang="cs-CZ" sz="3200" b="1" dirty="0" smtClean="0">
                <a:solidFill>
                  <a:srgbClr val="FF0000"/>
                </a:solidFill>
              </a:rPr>
              <a:t> song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school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from</a:t>
            </a:r>
            <a:r>
              <a:rPr lang="cs-CZ" sz="3200" b="1" dirty="0" smtClean="0">
                <a:solidFill>
                  <a:srgbClr val="FF0000"/>
                </a:solidFill>
              </a:rPr>
              <a:t> Humenné</a:t>
            </a:r>
            <a:endParaRPr lang="cs-CZ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Zástupný symbol pro obsah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4292324"/>
              </p:ext>
            </p:extLst>
          </p:nvPr>
        </p:nvGraphicFramePr>
        <p:xfrm>
          <a:off x="1857375" y="1825625"/>
          <a:ext cx="30797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76642" imgH="8019935" progId="AcroExch.Document.11">
                  <p:embed/>
                </p:oleObj>
              </mc:Choice>
              <mc:Fallback>
                <p:oleObj name="Acrobat Document" r:id="rId3" imgW="5676642" imgH="80199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5" y="1825625"/>
                        <a:ext cx="30797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rgbClr val="FF0000"/>
                </a:solidFill>
              </a:rPr>
              <a:t>Cherry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tree</a:t>
            </a: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1800" dirty="0" err="1" smtClean="0"/>
              <a:t>author</a:t>
            </a:r>
            <a:r>
              <a:rPr lang="cs-CZ" sz="1800" dirty="0" smtClean="0"/>
              <a:t>: </a:t>
            </a:r>
            <a:r>
              <a:rPr lang="cs-CZ" sz="1800" dirty="0" err="1" smtClean="0"/>
              <a:t>unknown</a:t>
            </a:r>
            <a:endParaRPr lang="cs-CZ" sz="1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err="1" smtClean="0"/>
              <a:t>Cherry</a:t>
            </a:r>
            <a:r>
              <a:rPr lang="cs-CZ" sz="1800" dirty="0" smtClean="0"/>
              <a:t> </a:t>
            </a:r>
            <a:r>
              <a:rPr lang="cs-CZ" sz="1800" dirty="0" err="1" smtClean="0"/>
              <a:t>tree</a:t>
            </a:r>
            <a:r>
              <a:rPr lang="cs-CZ" sz="1800" dirty="0" smtClean="0"/>
              <a:t>, </a:t>
            </a:r>
            <a:r>
              <a:rPr lang="cs-CZ" sz="1800" dirty="0" err="1" smtClean="0"/>
              <a:t>hey</a:t>
            </a:r>
            <a:r>
              <a:rPr lang="cs-CZ" sz="1800" dirty="0" smtClean="0"/>
              <a:t> green </a:t>
            </a:r>
            <a:r>
              <a:rPr lang="cs-CZ" sz="1800" dirty="0" err="1" smtClean="0"/>
              <a:t>cherry</a:t>
            </a:r>
            <a:r>
              <a:rPr lang="cs-CZ" sz="1800" dirty="0" smtClean="0"/>
              <a:t> </a:t>
            </a:r>
            <a:r>
              <a:rPr lang="cs-CZ" sz="1800" dirty="0" err="1" smtClean="0"/>
              <a:t>tree</a:t>
            </a:r>
            <a:r>
              <a:rPr lang="cs-CZ" sz="1800" dirty="0" smtClean="0"/>
              <a:t>,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err="1" smtClean="0"/>
              <a:t>Who´s</a:t>
            </a:r>
            <a:r>
              <a:rPr lang="cs-CZ" sz="1800" dirty="0" smtClean="0"/>
              <a:t> </a:t>
            </a:r>
            <a:r>
              <a:rPr lang="cs-CZ" sz="1800" dirty="0" err="1" smtClean="0"/>
              <a:t>bride</a:t>
            </a:r>
            <a:r>
              <a:rPr lang="cs-CZ" sz="1800" dirty="0" smtClean="0"/>
              <a:t> I </a:t>
            </a:r>
            <a:r>
              <a:rPr lang="cs-CZ" sz="1800" dirty="0" err="1" smtClean="0"/>
              <a:t>am</a:t>
            </a:r>
            <a:r>
              <a:rPr lang="cs-CZ" sz="1800" dirty="0" smtClean="0"/>
              <a:t> </a:t>
            </a:r>
            <a:r>
              <a:rPr lang="cs-CZ" sz="1800" dirty="0" err="1" smtClean="0"/>
              <a:t>going</a:t>
            </a:r>
            <a:r>
              <a:rPr lang="cs-CZ" sz="1800" dirty="0" smtClean="0"/>
              <a:t> to </a:t>
            </a:r>
            <a:r>
              <a:rPr lang="cs-CZ" sz="1800" dirty="0" err="1" smtClean="0"/>
              <a:t>be</a:t>
            </a:r>
            <a:r>
              <a:rPr lang="cs-CZ" sz="1800" dirty="0" smtClean="0"/>
              <a:t>, </a:t>
            </a:r>
            <a:r>
              <a:rPr lang="cs-CZ" sz="1800" dirty="0" err="1" smtClean="0"/>
              <a:t>oh</a:t>
            </a:r>
            <a:r>
              <a:rPr lang="cs-CZ" sz="1800" dirty="0" smtClean="0"/>
              <a:t> my </a:t>
            </a:r>
            <a:r>
              <a:rPr lang="cs-CZ" sz="1800" dirty="0" err="1" smtClean="0"/>
              <a:t>God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err="1" smtClean="0"/>
              <a:t>Standing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rock, I </a:t>
            </a:r>
            <a:r>
              <a:rPr lang="cs-CZ" sz="1800" dirty="0" err="1" smtClean="0"/>
              <a:t>wanted</a:t>
            </a:r>
            <a:r>
              <a:rPr lang="cs-CZ" sz="1800" dirty="0" smtClean="0"/>
              <a:t> to </a:t>
            </a:r>
            <a:r>
              <a:rPr lang="cs-CZ" sz="1800" dirty="0" err="1" smtClean="0"/>
              <a:t>kill</a:t>
            </a:r>
            <a:r>
              <a:rPr lang="cs-CZ" sz="1800" dirty="0" smtClean="0"/>
              <a:t> </a:t>
            </a:r>
            <a:r>
              <a:rPr lang="cs-CZ" sz="1800" dirty="0" err="1" smtClean="0"/>
              <a:t>myself</a:t>
            </a:r>
            <a:r>
              <a:rPr lang="cs-CZ" sz="1800" dirty="0" smtClean="0"/>
              <a:t>.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smtClean="0"/>
              <a:t>But I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sorry</a:t>
            </a:r>
            <a:r>
              <a:rPr lang="cs-CZ" sz="1800" dirty="0" smtClean="0"/>
              <a:t> to </a:t>
            </a:r>
            <a:r>
              <a:rPr lang="cs-CZ" sz="1800" dirty="0" err="1" smtClean="0"/>
              <a:t>leave</a:t>
            </a:r>
            <a:r>
              <a:rPr lang="cs-CZ" sz="1800" dirty="0" smtClean="0"/>
              <a:t> my </a:t>
            </a:r>
            <a:r>
              <a:rPr lang="cs-CZ" sz="1800" dirty="0" err="1" smtClean="0"/>
              <a:t>boyfriend</a:t>
            </a:r>
            <a:r>
              <a:rPr lang="cs-CZ" sz="1800" dirty="0" smtClean="0"/>
              <a:t> </a:t>
            </a:r>
            <a:r>
              <a:rPr lang="cs-CZ" sz="1800" dirty="0" err="1" smtClean="0"/>
              <a:t>here</a:t>
            </a:r>
            <a:r>
              <a:rPr lang="cs-CZ" sz="1800" dirty="0" smtClean="0"/>
              <a:t> </a:t>
            </a:r>
            <a:r>
              <a:rPr lang="cs-CZ" sz="1800" dirty="0" err="1" smtClean="0"/>
              <a:t>alone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/>
              <a:t>I</a:t>
            </a:r>
            <a:r>
              <a:rPr lang="cs-CZ" sz="1800" dirty="0" smtClean="0"/>
              <a:t>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rushing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love, </a:t>
            </a:r>
            <a:r>
              <a:rPr lang="cs-CZ" sz="1800" dirty="0" err="1" smtClean="0"/>
              <a:t>now</a:t>
            </a:r>
            <a:r>
              <a:rPr lang="cs-CZ" sz="1800" dirty="0" smtClean="0"/>
              <a:t> I </a:t>
            </a:r>
            <a:r>
              <a:rPr lang="cs-CZ" sz="1800" dirty="0" err="1" smtClean="0"/>
              <a:t>am</a:t>
            </a:r>
            <a:r>
              <a:rPr lang="cs-CZ" sz="1800" dirty="0" smtClean="0"/>
              <a:t> </a:t>
            </a:r>
            <a:r>
              <a:rPr lang="cs-CZ" sz="1800" dirty="0" err="1" smtClean="0"/>
              <a:t>sorry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that</a:t>
            </a:r>
            <a:r>
              <a:rPr lang="cs-CZ" sz="1800" dirty="0"/>
              <a:t>.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smtClean="0"/>
              <a:t>So much </a:t>
            </a:r>
            <a:r>
              <a:rPr lang="cs-CZ" sz="1800" dirty="0" err="1" smtClean="0"/>
              <a:t>sorry</a:t>
            </a:r>
            <a:r>
              <a:rPr lang="cs-CZ" sz="1800" dirty="0" smtClean="0"/>
              <a:t> </a:t>
            </a:r>
            <a:r>
              <a:rPr lang="cs-CZ" sz="1800" dirty="0" err="1" smtClean="0"/>
              <a:t>that</a:t>
            </a:r>
            <a:r>
              <a:rPr lang="cs-CZ" sz="1800" dirty="0" smtClean="0"/>
              <a:t> I </a:t>
            </a:r>
            <a:r>
              <a:rPr lang="cs-CZ" sz="1800" dirty="0" err="1" smtClean="0"/>
              <a:t>have</a:t>
            </a:r>
            <a:r>
              <a:rPr lang="cs-CZ" sz="1800" dirty="0" smtClean="0"/>
              <a:t> a </a:t>
            </a:r>
            <a:r>
              <a:rPr lang="cs-CZ" sz="1800" dirty="0" err="1" smtClean="0"/>
              <a:t>headache</a:t>
            </a:r>
            <a:r>
              <a:rPr lang="cs-CZ" sz="1800" dirty="0" smtClean="0"/>
              <a:t>. 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619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Czech song I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school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from</a:t>
            </a:r>
            <a:r>
              <a:rPr lang="cs-CZ" sz="3200" b="1" dirty="0" smtClean="0">
                <a:solidFill>
                  <a:srgbClr val="FF0000"/>
                </a:solidFill>
              </a:rPr>
              <a:t> Návsí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Pod </a:t>
            </a:r>
            <a:r>
              <a:rPr lang="en-US" sz="2000" b="1" dirty="0" err="1">
                <a:solidFill>
                  <a:srgbClr val="FF0000"/>
                </a:solidFill>
              </a:rPr>
              <a:t>češinskim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mostym</a:t>
            </a:r>
            <a:r>
              <a:rPr lang="cs-CZ" sz="2000" b="1" dirty="0">
                <a:solidFill>
                  <a:srgbClr val="FF0000"/>
                </a:solidFill>
              </a:rPr>
              <a:t/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1800" dirty="0" smtClean="0"/>
              <a:t>Autor: neznámý</a:t>
            </a:r>
            <a:endParaRPr lang="cs-CZ" sz="1800" dirty="0"/>
          </a:p>
          <a:p>
            <a:pPr marL="0" indent="0">
              <a:buNone/>
            </a:pPr>
            <a:r>
              <a:rPr lang="en-US" sz="1800" dirty="0" smtClean="0"/>
              <a:t>Pod </a:t>
            </a:r>
            <a:r>
              <a:rPr lang="en-US" sz="1800" dirty="0" err="1"/>
              <a:t>češinskim</a:t>
            </a:r>
            <a:r>
              <a:rPr lang="en-US" sz="1800" dirty="0"/>
              <a:t> </a:t>
            </a:r>
            <a:r>
              <a:rPr lang="en-US" sz="1800" dirty="0" err="1"/>
              <a:t>mostym</a:t>
            </a:r>
            <a:r>
              <a:rPr lang="en-US" sz="1800" dirty="0"/>
              <a:t> </a:t>
            </a:r>
            <a:r>
              <a:rPr lang="en-US" sz="1800" dirty="0" err="1"/>
              <a:t>čeče</a:t>
            </a:r>
            <a:r>
              <a:rPr lang="en-US" sz="1800" dirty="0"/>
              <a:t> </a:t>
            </a:r>
            <a:r>
              <a:rPr lang="en-US" sz="1800" dirty="0" err="1"/>
              <a:t>voda</a:t>
            </a:r>
            <a:r>
              <a:rPr lang="en-US" sz="1800" dirty="0"/>
              <a:t> </a:t>
            </a:r>
            <a:r>
              <a:rPr lang="en-US" sz="1800" dirty="0" err="1"/>
              <a:t>skokym</a:t>
            </a:r>
            <a:r>
              <a:rPr lang="en-US" sz="1800" dirty="0"/>
              <a:t> </a:t>
            </a:r>
            <a:r>
              <a:rPr lang="en-US" sz="1800" dirty="0" err="1"/>
              <a:t>nimožym</a:t>
            </a:r>
            <a:r>
              <a:rPr lang="en-US" sz="1800" dirty="0"/>
              <a:t> </a:t>
            </a:r>
            <a:r>
              <a:rPr lang="en-US" sz="1800" dirty="0" err="1"/>
              <a:t>jum</a:t>
            </a:r>
            <a:r>
              <a:rPr lang="en-US" sz="1800" dirty="0"/>
              <a:t> </a:t>
            </a:r>
            <a:r>
              <a:rPr lang="en-US" sz="1800" dirty="0" err="1"/>
              <a:t>zastavič</a:t>
            </a:r>
            <a:r>
              <a:rPr lang="en-US" sz="1800" dirty="0"/>
              <a:t>. </a:t>
            </a:r>
            <a:r>
              <a:rPr lang="en-US" sz="1800" dirty="0" err="1"/>
              <a:t>Mjala</a:t>
            </a:r>
            <a:r>
              <a:rPr lang="en-US" sz="1800" dirty="0"/>
              <a:t> </a:t>
            </a:r>
            <a:r>
              <a:rPr lang="en-US" sz="1800" dirty="0" err="1"/>
              <a:t>žech</a:t>
            </a:r>
            <a:r>
              <a:rPr lang="en-US" sz="1800" dirty="0"/>
              <a:t> </a:t>
            </a:r>
            <a:r>
              <a:rPr lang="en-US" sz="1800" dirty="0" err="1"/>
              <a:t>milego</a:t>
            </a:r>
            <a:r>
              <a:rPr lang="en-US" sz="1800" dirty="0"/>
              <a:t>, </a:t>
            </a:r>
            <a:r>
              <a:rPr lang="en-US" sz="1800" dirty="0" err="1"/>
              <a:t>rozgňyvala</a:t>
            </a:r>
            <a:r>
              <a:rPr lang="en-US" sz="1800" dirty="0"/>
              <a:t> </a:t>
            </a:r>
            <a:r>
              <a:rPr lang="en-US" sz="1800" dirty="0" err="1"/>
              <a:t>žech</a:t>
            </a:r>
            <a:r>
              <a:rPr lang="en-US" sz="1800" dirty="0"/>
              <a:t> go, </a:t>
            </a:r>
            <a:r>
              <a:rPr lang="en-US" sz="1800" dirty="0" err="1"/>
              <a:t>nimožym</a:t>
            </a:r>
            <a:r>
              <a:rPr lang="en-US" sz="1800" dirty="0"/>
              <a:t> go </a:t>
            </a:r>
            <a:r>
              <a:rPr lang="en-US" sz="1800" dirty="0" err="1"/>
              <a:t>udobřič</a:t>
            </a:r>
            <a:r>
              <a:rPr lang="en-US" sz="1800" dirty="0"/>
              <a:t>, </a:t>
            </a:r>
            <a:r>
              <a:rPr lang="en-US" sz="1800" dirty="0" err="1"/>
              <a:t>udobřič</a:t>
            </a:r>
            <a:r>
              <a:rPr lang="en-US" sz="1800" dirty="0"/>
              <a:t>.</a:t>
            </a:r>
            <a:endParaRPr lang="cs-CZ" sz="1800" dirty="0"/>
          </a:p>
          <a:p>
            <a:pPr marL="0" lvl="0" indent="0">
              <a:buNone/>
            </a:pPr>
            <a:r>
              <a:rPr lang="en-US" sz="1800" dirty="0"/>
              <a:t>A jo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nim</a:t>
            </a:r>
            <a:r>
              <a:rPr lang="en-US" sz="1800" dirty="0"/>
              <a:t> </a:t>
            </a:r>
            <a:r>
              <a:rPr lang="en-US" sz="1800" dirty="0" err="1"/>
              <a:t>pujdym</a:t>
            </a:r>
            <a:r>
              <a:rPr lang="en-US" sz="1800" dirty="0"/>
              <a:t> a go </a:t>
            </a:r>
            <a:r>
              <a:rPr lang="en-US" sz="1800" dirty="0" err="1"/>
              <a:t>prošič</a:t>
            </a:r>
            <a:r>
              <a:rPr lang="en-US" sz="1800" dirty="0"/>
              <a:t> </a:t>
            </a:r>
            <a:r>
              <a:rPr lang="en-US" sz="1800" dirty="0" err="1"/>
              <a:t>bedym</a:t>
            </a:r>
            <a:r>
              <a:rPr lang="en-US" sz="1800" dirty="0"/>
              <a:t> by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mě</a:t>
            </a:r>
            <a:r>
              <a:rPr lang="en-US" sz="1800" dirty="0"/>
              <a:t> </a:t>
            </a:r>
            <a:r>
              <a:rPr lang="en-US" sz="1800" dirty="0" err="1"/>
              <a:t>něgňyvol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je me </a:t>
            </a:r>
            <a:r>
              <a:rPr lang="en-US" sz="1800" dirty="0" err="1"/>
              <a:t>serdečko</a:t>
            </a:r>
            <a:r>
              <a:rPr lang="en-US" sz="1800" dirty="0"/>
              <a:t> </a:t>
            </a:r>
            <a:r>
              <a:rPr lang="en-US" sz="1800" dirty="0" err="1"/>
              <a:t>zarmucune</a:t>
            </a:r>
            <a:r>
              <a:rPr lang="en-US" sz="1800" dirty="0"/>
              <a:t> </a:t>
            </a:r>
            <a:r>
              <a:rPr lang="en-US" sz="1800" dirty="0" err="1"/>
              <a:t>všecko</a:t>
            </a:r>
            <a:r>
              <a:rPr lang="en-US" sz="1800" dirty="0"/>
              <a:t>, aby mi go </a:t>
            </a:r>
            <a:r>
              <a:rPr lang="en-US" sz="1800" dirty="0" err="1"/>
              <a:t>rozebrol</a:t>
            </a:r>
            <a:r>
              <a:rPr lang="en-US" sz="1800" dirty="0"/>
              <a:t>.</a:t>
            </a:r>
            <a:endParaRPr lang="cs-CZ" sz="1800" dirty="0"/>
          </a:p>
          <a:p>
            <a:pPr marL="0" lvl="0" indent="0">
              <a:buNone/>
            </a:pPr>
            <a:r>
              <a:rPr lang="en-US" sz="1800" dirty="0" err="1"/>
              <a:t>Švjyčilo</a:t>
            </a:r>
            <a:r>
              <a:rPr lang="en-US" sz="1800" dirty="0"/>
              <a:t> </a:t>
            </a:r>
            <a:r>
              <a:rPr lang="en-US" sz="1800" dirty="0" err="1"/>
              <a:t>slunečko</a:t>
            </a:r>
            <a:r>
              <a:rPr lang="en-US" sz="1800" dirty="0"/>
              <a:t>, v </a:t>
            </a:r>
            <a:r>
              <a:rPr lang="en-US" sz="1800" dirty="0" err="1"/>
              <a:t>moje</a:t>
            </a:r>
            <a:r>
              <a:rPr lang="en-US" sz="1800" dirty="0"/>
              <a:t> </a:t>
            </a:r>
            <a:r>
              <a:rPr lang="en-US" sz="1800" dirty="0" err="1"/>
              <a:t>okjynečko</a:t>
            </a:r>
            <a:r>
              <a:rPr lang="en-US" sz="1800" dirty="0"/>
              <a:t>, o </a:t>
            </a:r>
            <a:r>
              <a:rPr lang="en-US" sz="1800" dirty="0" err="1"/>
              <a:t>pulnocy</a:t>
            </a:r>
            <a:r>
              <a:rPr lang="en-US" sz="1800" dirty="0"/>
              <a:t> </a:t>
            </a:r>
            <a:r>
              <a:rPr lang="en-US" sz="1800" dirty="0" err="1"/>
              <a:t>měšunček</a:t>
            </a:r>
            <a:r>
              <a:rPr lang="en-US" sz="1800" dirty="0"/>
              <a:t>. </a:t>
            </a:r>
            <a:r>
              <a:rPr lang="en-US" sz="1800" dirty="0" err="1"/>
              <a:t>Ej</a:t>
            </a:r>
            <a:r>
              <a:rPr lang="en-US" sz="1800" dirty="0"/>
              <a:t>, </a:t>
            </a:r>
            <a:r>
              <a:rPr lang="en-US" sz="1800" dirty="0" err="1"/>
              <a:t>zaros</a:t>
            </a:r>
            <a:r>
              <a:rPr lang="en-US" sz="1800" dirty="0"/>
              <a:t> mi, </a:t>
            </a:r>
            <a:r>
              <a:rPr lang="en-US" sz="1800" dirty="0" err="1"/>
              <a:t>zaros</a:t>
            </a:r>
            <a:r>
              <a:rPr lang="en-US" sz="1800" dirty="0"/>
              <a:t> </a:t>
            </a:r>
            <a:r>
              <a:rPr lang="en-US" sz="1800" dirty="0" err="1"/>
              <a:t>čyrnim</a:t>
            </a:r>
            <a:r>
              <a:rPr lang="en-US" sz="1800" dirty="0"/>
              <a:t> a </a:t>
            </a:r>
            <a:r>
              <a:rPr lang="en-US" sz="1800" dirty="0" err="1"/>
              <a:t>bodlačim</a:t>
            </a:r>
            <a:r>
              <a:rPr lang="en-US" sz="1800" dirty="0"/>
              <a:t>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mej</a:t>
            </a:r>
            <a:r>
              <a:rPr lang="en-US" sz="1800" dirty="0"/>
              <a:t> </a:t>
            </a:r>
            <a:r>
              <a:rPr lang="en-US" sz="1800" dirty="0" err="1"/>
              <a:t>milej</a:t>
            </a:r>
            <a:r>
              <a:rPr lang="en-US" sz="1800" dirty="0"/>
              <a:t> </a:t>
            </a:r>
            <a:r>
              <a:rPr lang="en-US" sz="1800" dirty="0" err="1"/>
              <a:t>chodniček</a:t>
            </a:r>
            <a:r>
              <a:rPr lang="en-US" sz="1800" dirty="0"/>
              <a:t>.</a:t>
            </a:r>
            <a:endParaRPr lang="cs-CZ" sz="1800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rgbClr val="FF0000"/>
                </a:solidFill>
              </a:rPr>
              <a:t>Under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Těšin´s</a:t>
            </a:r>
            <a:r>
              <a:rPr lang="cs-CZ" sz="2000" b="1" dirty="0" smtClean="0">
                <a:solidFill>
                  <a:srgbClr val="FF0000"/>
                </a:solidFill>
              </a:rPr>
              <a:t>  </a:t>
            </a:r>
            <a:r>
              <a:rPr lang="cs-CZ" sz="2000" b="1" dirty="0" err="1" smtClean="0">
                <a:solidFill>
                  <a:srgbClr val="FF0000"/>
                </a:solidFill>
              </a:rPr>
              <a:t>bridge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1800" dirty="0" err="1"/>
              <a:t>A</a:t>
            </a:r>
            <a:r>
              <a:rPr lang="cs-CZ" sz="1800" dirty="0" err="1" smtClean="0"/>
              <a:t>uthor</a:t>
            </a:r>
            <a:r>
              <a:rPr lang="cs-CZ" sz="1800" dirty="0" smtClean="0"/>
              <a:t>: </a:t>
            </a:r>
            <a:r>
              <a:rPr lang="cs-CZ" sz="1800" dirty="0" err="1" smtClean="0"/>
              <a:t>unknown</a:t>
            </a:r>
            <a:endParaRPr lang="cs-CZ" sz="18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cs-CZ" sz="1800" dirty="0" err="1" smtClean="0"/>
              <a:t>Under</a:t>
            </a:r>
            <a:r>
              <a:rPr lang="cs-CZ" sz="1800" dirty="0" smtClean="0"/>
              <a:t> </a:t>
            </a:r>
            <a:r>
              <a:rPr lang="cs-CZ" sz="1800" dirty="0"/>
              <a:t>Těšín </a:t>
            </a:r>
            <a:r>
              <a:rPr lang="cs-CZ" sz="1800" dirty="0" err="1"/>
              <a:t>bridge</a:t>
            </a:r>
            <a:r>
              <a:rPr lang="cs-CZ" sz="1800" dirty="0"/>
              <a:t> </a:t>
            </a:r>
            <a:r>
              <a:rPr lang="cs-CZ" sz="1800" dirty="0" err="1"/>
              <a:t>water</a:t>
            </a:r>
            <a:r>
              <a:rPr lang="cs-CZ" sz="1800" dirty="0"/>
              <a:t> </a:t>
            </a:r>
            <a:r>
              <a:rPr lang="cs-CZ" sz="1800" dirty="0" err="1"/>
              <a:t>flows</a:t>
            </a:r>
            <a:r>
              <a:rPr lang="cs-CZ" sz="1800" dirty="0"/>
              <a:t> </a:t>
            </a:r>
            <a:r>
              <a:rPr lang="cs-CZ" sz="1800" dirty="0" smtClean="0"/>
              <a:t>fast, I </a:t>
            </a:r>
            <a:r>
              <a:rPr lang="cs-CZ" sz="1800" dirty="0" err="1"/>
              <a:t>can´t</a:t>
            </a:r>
            <a:r>
              <a:rPr lang="cs-CZ" sz="1800" dirty="0"/>
              <a:t> stop </a:t>
            </a:r>
            <a:r>
              <a:rPr lang="cs-CZ" sz="1800" dirty="0" err="1"/>
              <a:t>it</a:t>
            </a: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smtClean="0"/>
              <a:t>I </a:t>
            </a:r>
            <a:r>
              <a:rPr lang="cs-CZ" sz="1800" dirty="0"/>
              <a:t>had </a:t>
            </a:r>
            <a:r>
              <a:rPr lang="cs-CZ" sz="1800" dirty="0" smtClean="0"/>
              <a:t>a </a:t>
            </a:r>
            <a:r>
              <a:rPr lang="cs-CZ" sz="1800" dirty="0" err="1" smtClean="0"/>
              <a:t>boyfriend</a:t>
            </a:r>
            <a:r>
              <a:rPr lang="cs-CZ" sz="1800" dirty="0" smtClean="0"/>
              <a:t> </a:t>
            </a:r>
            <a:r>
              <a:rPr lang="cs-CZ" sz="1800" dirty="0"/>
              <a:t>but I made </a:t>
            </a:r>
            <a:r>
              <a:rPr lang="cs-CZ" sz="1800" dirty="0" err="1"/>
              <a:t>him</a:t>
            </a:r>
            <a:r>
              <a:rPr lang="cs-CZ" sz="1800" dirty="0"/>
              <a:t> </a:t>
            </a:r>
            <a:r>
              <a:rPr lang="cs-CZ" sz="1800" dirty="0" err="1"/>
              <a:t>angry</a:t>
            </a: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/>
              <a:t>I </a:t>
            </a:r>
            <a:r>
              <a:rPr lang="cs-CZ" sz="1800" dirty="0" err="1"/>
              <a:t>can´t</a:t>
            </a:r>
            <a:r>
              <a:rPr lang="cs-CZ" sz="1800" dirty="0"/>
              <a:t> </a:t>
            </a:r>
            <a:r>
              <a:rPr lang="cs-CZ" sz="1800" dirty="0" err="1"/>
              <a:t>reconcile</a:t>
            </a:r>
            <a:r>
              <a:rPr lang="cs-CZ" sz="1800" dirty="0"/>
              <a:t> </a:t>
            </a:r>
            <a:r>
              <a:rPr lang="cs-CZ" sz="1800" dirty="0" err="1" smtClean="0"/>
              <a:t>him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smtClean="0"/>
              <a:t>I </a:t>
            </a:r>
            <a:r>
              <a:rPr lang="cs-CZ" sz="1800" dirty="0" err="1"/>
              <a:t>will</a:t>
            </a:r>
            <a:r>
              <a:rPr lang="cs-CZ" sz="1800" dirty="0"/>
              <a:t> go to </a:t>
            </a:r>
            <a:r>
              <a:rPr lang="cs-CZ" sz="1800" dirty="0" err="1"/>
              <a:t>him</a:t>
            </a:r>
            <a:r>
              <a:rPr lang="cs-CZ" sz="1800" dirty="0"/>
              <a:t> and I </a:t>
            </a:r>
            <a:r>
              <a:rPr lang="cs-CZ" sz="1800" dirty="0" err="1"/>
              <a:t>will</a:t>
            </a:r>
            <a:r>
              <a:rPr lang="cs-CZ" sz="1800" dirty="0"/>
              <a:t> beg </a:t>
            </a:r>
            <a:r>
              <a:rPr lang="cs-CZ" sz="1800" dirty="0" err="1" smtClean="0"/>
              <a:t>him</a:t>
            </a:r>
            <a:r>
              <a:rPr lang="cs-CZ" sz="1800" dirty="0" smtClean="0"/>
              <a:t> </a:t>
            </a:r>
            <a:r>
              <a:rPr lang="cs-CZ" sz="1800" dirty="0" err="1" smtClean="0"/>
              <a:t>that</a:t>
            </a:r>
            <a:r>
              <a:rPr lang="cs-CZ" sz="1800" dirty="0" smtClean="0"/>
              <a:t> </a:t>
            </a:r>
            <a:r>
              <a:rPr lang="cs-CZ" sz="1800" dirty="0"/>
              <a:t>he </a:t>
            </a:r>
            <a:r>
              <a:rPr lang="cs-CZ" sz="1800" dirty="0" err="1"/>
              <a:t>will</a:t>
            </a:r>
            <a:r>
              <a:rPr lang="cs-CZ" sz="1800" dirty="0"/>
              <a:t> not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 smtClean="0"/>
              <a:t>angry</a:t>
            </a:r>
            <a:r>
              <a:rPr lang="cs-CZ" sz="1800" dirty="0" smtClean="0"/>
              <a:t>. </a:t>
            </a:r>
            <a:r>
              <a:rPr lang="cs-CZ" sz="1800" dirty="0" err="1" smtClean="0"/>
              <a:t>That</a:t>
            </a:r>
            <a:r>
              <a:rPr lang="cs-CZ" sz="1800" dirty="0" smtClean="0"/>
              <a:t> </a:t>
            </a:r>
            <a:r>
              <a:rPr lang="cs-CZ" sz="1800" dirty="0" err="1"/>
              <a:t>is</a:t>
            </a:r>
            <a:r>
              <a:rPr lang="cs-CZ" sz="1800" dirty="0"/>
              <a:t> my </a:t>
            </a:r>
            <a:r>
              <a:rPr lang="cs-CZ" sz="1800" dirty="0" err="1" smtClean="0"/>
              <a:t>heart</a:t>
            </a:r>
            <a:r>
              <a:rPr lang="cs-CZ" sz="1800" dirty="0" smtClean="0"/>
              <a:t>, </a:t>
            </a:r>
            <a:r>
              <a:rPr lang="cs-CZ" sz="1800" dirty="0" err="1" smtClean="0"/>
              <a:t>saddened</a:t>
            </a:r>
            <a:r>
              <a:rPr lang="cs-CZ" sz="1800" dirty="0" smtClean="0"/>
              <a:t>, </a:t>
            </a:r>
            <a:r>
              <a:rPr lang="cs-CZ" sz="1800" dirty="0" err="1" smtClean="0"/>
              <a:t>that</a:t>
            </a:r>
            <a:r>
              <a:rPr lang="cs-CZ" sz="1800" dirty="0" smtClean="0"/>
              <a:t> </a:t>
            </a:r>
            <a:r>
              <a:rPr lang="cs-CZ" sz="1800" dirty="0"/>
              <a:t>he </a:t>
            </a:r>
            <a:r>
              <a:rPr lang="cs-CZ" sz="1800" dirty="0" err="1"/>
              <a:t>will</a:t>
            </a:r>
            <a:r>
              <a:rPr lang="cs-CZ" sz="1800" dirty="0"/>
              <a:t> </a:t>
            </a:r>
            <a:r>
              <a:rPr lang="cs-CZ" sz="1800" dirty="0" err="1" smtClean="0"/>
              <a:t>dismantle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cs-CZ" sz="1800" dirty="0" smtClean="0"/>
              <a:t>Sun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shining</a:t>
            </a:r>
            <a:r>
              <a:rPr lang="cs-CZ" sz="1800" dirty="0"/>
              <a:t> to my </a:t>
            </a:r>
            <a:r>
              <a:rPr lang="cs-CZ" sz="1800" dirty="0" err="1" smtClean="0"/>
              <a:t>window</a:t>
            </a:r>
            <a:r>
              <a:rPr lang="cs-CZ" sz="1800" dirty="0" smtClean="0"/>
              <a:t>, </a:t>
            </a:r>
            <a:r>
              <a:rPr lang="cs-CZ" sz="1800" dirty="0" err="1" smtClean="0"/>
              <a:t>moon</a:t>
            </a:r>
            <a:r>
              <a:rPr lang="cs-CZ" sz="1800" dirty="0" smtClean="0"/>
              <a:t> </a:t>
            </a:r>
            <a:r>
              <a:rPr lang="cs-CZ" sz="1800" dirty="0"/>
              <a:t>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middle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smtClean="0"/>
              <a:t>night. Ej</a:t>
            </a:r>
            <a:r>
              <a:rPr lang="cs-CZ" sz="1800" dirty="0"/>
              <a:t>, </a:t>
            </a:r>
            <a:r>
              <a:rPr lang="cs-CZ" sz="1800" dirty="0" err="1"/>
              <a:t>become</a:t>
            </a:r>
            <a:r>
              <a:rPr lang="cs-CZ" sz="1800" dirty="0"/>
              <a:t> </a:t>
            </a:r>
            <a:r>
              <a:rPr lang="cs-CZ" sz="1800" dirty="0" err="1"/>
              <a:t>overgrown</a:t>
            </a:r>
            <a:r>
              <a:rPr lang="cs-CZ" sz="1800" dirty="0"/>
              <a:t>, </a:t>
            </a:r>
            <a:r>
              <a:rPr lang="cs-CZ" sz="1800" dirty="0" err="1"/>
              <a:t>become</a:t>
            </a:r>
            <a:r>
              <a:rPr lang="cs-CZ" sz="1800" dirty="0"/>
              <a:t> </a:t>
            </a:r>
            <a:r>
              <a:rPr lang="cs-CZ" sz="1800" dirty="0" err="1" smtClean="0"/>
              <a:t>overgrown</a:t>
            </a:r>
            <a:r>
              <a:rPr lang="cs-CZ" sz="1800" dirty="0" smtClean="0"/>
              <a:t>, </a:t>
            </a:r>
            <a:r>
              <a:rPr lang="cs-CZ" sz="1800" dirty="0" err="1" smtClean="0"/>
              <a:t>thorns</a:t>
            </a:r>
            <a:r>
              <a:rPr lang="cs-CZ" sz="1800" dirty="0" smtClean="0"/>
              <a:t> </a:t>
            </a:r>
            <a:r>
              <a:rPr lang="cs-CZ" sz="1800" dirty="0"/>
              <a:t>and </a:t>
            </a:r>
            <a:r>
              <a:rPr lang="cs-CZ" sz="1800" dirty="0" err="1" smtClean="0"/>
              <a:t>thistles</a:t>
            </a:r>
            <a:r>
              <a:rPr lang="cs-CZ" sz="1800" dirty="0" smtClean="0"/>
              <a:t> </a:t>
            </a:r>
            <a:r>
              <a:rPr lang="cs-CZ" sz="1800" dirty="0" err="1" smtClean="0"/>
              <a:t>footway</a:t>
            </a:r>
            <a:r>
              <a:rPr lang="cs-CZ" sz="1800" dirty="0" smtClean="0"/>
              <a:t> </a:t>
            </a:r>
            <a:r>
              <a:rPr lang="cs-CZ" sz="1800" dirty="0"/>
              <a:t>to my </a:t>
            </a:r>
            <a:r>
              <a:rPr lang="cs-CZ" sz="1800" dirty="0" err="1" smtClean="0"/>
              <a:t>dear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>
              <a:lnSpc>
                <a:spcPct val="7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55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Czech song II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school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from</a:t>
            </a:r>
            <a:r>
              <a:rPr lang="cs-CZ" sz="3200" b="1" dirty="0" smtClean="0">
                <a:solidFill>
                  <a:srgbClr val="FF0000"/>
                </a:solidFill>
              </a:rPr>
              <a:t> Ostrava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5" y="1555251"/>
            <a:ext cx="3086100" cy="454046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Beskydy </a:t>
            </a:r>
            <a:r>
              <a:rPr lang="cs-CZ" sz="2000" b="1" dirty="0" err="1" smtClean="0">
                <a:solidFill>
                  <a:srgbClr val="FF0000"/>
                </a:solidFill>
              </a:rPr>
              <a:t>mountains</a:t>
            </a:r>
            <a:r>
              <a:rPr lang="cs-CZ" sz="2000" b="1" dirty="0">
                <a:solidFill>
                  <a:srgbClr val="FF0000"/>
                </a:solidFill>
              </a:rPr>
              <a:t/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1800" dirty="0" err="1" smtClean="0"/>
              <a:t>Author</a:t>
            </a:r>
            <a:r>
              <a:rPr lang="cs-CZ" sz="1800" dirty="0" smtClean="0"/>
              <a:t>: </a:t>
            </a:r>
            <a:r>
              <a:rPr lang="cs-CZ" sz="1800" dirty="0" err="1" smtClean="0"/>
              <a:t>unknown</a:t>
            </a:r>
            <a:endParaRPr lang="cs-CZ" sz="1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/>
              <a:t>Beskydy </a:t>
            </a:r>
            <a:r>
              <a:rPr lang="cs-CZ" sz="1900" dirty="0" err="1"/>
              <a:t>mountains</a:t>
            </a:r>
            <a:r>
              <a:rPr lang="cs-CZ" sz="1900" dirty="0"/>
              <a:t>, </a:t>
            </a:r>
            <a:r>
              <a:rPr lang="cs-CZ" sz="1900" dirty="0" err="1"/>
              <a:t>who’s</a:t>
            </a:r>
            <a:r>
              <a:rPr lang="cs-CZ" sz="1900" dirty="0"/>
              <a:t> </a:t>
            </a:r>
            <a:r>
              <a:rPr lang="cs-CZ" sz="1900" dirty="0" err="1"/>
              <a:t>going</a:t>
            </a:r>
            <a:r>
              <a:rPr lang="cs-CZ" sz="1900" dirty="0"/>
              <a:t> up on </a:t>
            </a:r>
            <a:r>
              <a:rPr lang="cs-CZ" sz="1900" dirty="0" err="1"/>
              <a:t>you</a:t>
            </a:r>
            <a:r>
              <a:rPr lang="cs-CZ" sz="1900" dirty="0"/>
              <a:t>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 err="1"/>
              <a:t>black-eyed</a:t>
            </a:r>
            <a:r>
              <a:rPr lang="cs-CZ" sz="1900" dirty="0"/>
              <a:t> </a:t>
            </a:r>
            <a:r>
              <a:rPr lang="cs-CZ" sz="1900" dirty="0" err="1"/>
              <a:t>shepherd</a:t>
            </a:r>
            <a:r>
              <a:rPr lang="cs-CZ" sz="1900" dirty="0"/>
              <a:t>, </a:t>
            </a:r>
            <a:r>
              <a:rPr lang="cs-CZ" sz="1900" dirty="0" err="1"/>
              <a:t>he’s</a:t>
            </a:r>
            <a:r>
              <a:rPr lang="cs-CZ" sz="1900" dirty="0"/>
              <a:t> </a:t>
            </a:r>
            <a:r>
              <a:rPr lang="cs-CZ" sz="1900" dirty="0" err="1"/>
              <a:t>leading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 smtClean="0"/>
              <a:t>sheep</a:t>
            </a:r>
            <a:r>
              <a:rPr lang="cs-CZ" sz="1900" dirty="0" smtClean="0"/>
              <a:t>.</a:t>
            </a:r>
            <a:endParaRPr lang="cs-CZ" sz="19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/>
              <a:t>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 err="1"/>
              <a:t>Ayy</a:t>
            </a:r>
            <a:r>
              <a:rPr lang="cs-CZ" sz="1900" dirty="0"/>
              <a:t> </a:t>
            </a:r>
            <a:r>
              <a:rPr lang="cs-CZ" sz="1900" dirty="0" err="1"/>
              <a:t>shepherd</a:t>
            </a:r>
            <a:r>
              <a:rPr lang="cs-CZ" sz="1900" dirty="0"/>
              <a:t>, </a:t>
            </a:r>
            <a:r>
              <a:rPr lang="cs-CZ" sz="1900" dirty="0" err="1"/>
              <a:t>our</a:t>
            </a:r>
            <a:r>
              <a:rPr lang="cs-CZ" sz="1900" dirty="0"/>
              <a:t> </a:t>
            </a:r>
            <a:r>
              <a:rPr lang="cs-CZ" sz="1900" dirty="0" err="1"/>
              <a:t>shepherd</a:t>
            </a:r>
            <a:r>
              <a:rPr lang="cs-CZ" sz="1900" dirty="0"/>
              <a:t> </a:t>
            </a:r>
            <a:r>
              <a:rPr lang="cs-CZ" sz="1900" dirty="0" err="1"/>
              <a:t>you’ve</a:t>
            </a:r>
            <a:r>
              <a:rPr lang="cs-CZ" sz="1900" dirty="0"/>
              <a:t> </a:t>
            </a:r>
            <a:r>
              <a:rPr lang="cs-CZ" sz="1900" dirty="0" err="1"/>
              <a:t>got</a:t>
            </a:r>
            <a:r>
              <a:rPr lang="cs-CZ" sz="1900" dirty="0"/>
              <a:t> a </a:t>
            </a:r>
            <a:r>
              <a:rPr lang="cs-CZ" sz="1900" dirty="0" err="1"/>
              <a:t>black</a:t>
            </a:r>
            <a:r>
              <a:rPr lang="cs-CZ" sz="1900" dirty="0"/>
              <a:t> </a:t>
            </a:r>
            <a:r>
              <a:rPr lang="cs-CZ" sz="1900" dirty="0" err="1" smtClean="0"/>
              <a:t>shirt</a:t>
            </a:r>
            <a:r>
              <a:rPr lang="cs-CZ" sz="1900" dirty="0" smtClean="0"/>
              <a:t>. </a:t>
            </a:r>
            <a:r>
              <a:rPr lang="cs-CZ" sz="1900" dirty="0" err="1" smtClean="0"/>
              <a:t>Who’s</a:t>
            </a:r>
            <a:r>
              <a:rPr lang="cs-CZ" sz="1900" dirty="0" smtClean="0"/>
              <a:t> </a:t>
            </a:r>
            <a:r>
              <a:rPr lang="cs-CZ" sz="1900" dirty="0" err="1"/>
              <a:t>going</a:t>
            </a:r>
            <a:r>
              <a:rPr lang="cs-CZ" sz="1900" dirty="0"/>
              <a:t> to </a:t>
            </a:r>
            <a:r>
              <a:rPr lang="cs-CZ" sz="1900" dirty="0" err="1"/>
              <a:t>wash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r>
              <a:rPr lang="cs-CZ" sz="1900" dirty="0"/>
              <a:t> up, </a:t>
            </a:r>
            <a:r>
              <a:rPr lang="cs-CZ" sz="1900" dirty="0" err="1"/>
              <a:t>when</a:t>
            </a:r>
            <a:r>
              <a:rPr lang="cs-CZ" sz="1900" dirty="0"/>
              <a:t> </a:t>
            </a:r>
            <a:r>
              <a:rPr lang="cs-CZ" sz="1900" dirty="0" err="1"/>
              <a:t>you’ve</a:t>
            </a:r>
            <a:r>
              <a:rPr lang="cs-CZ" sz="1900" dirty="0"/>
              <a:t> </a:t>
            </a:r>
            <a:r>
              <a:rPr lang="cs-CZ" sz="1900" dirty="0" err="1"/>
              <a:t>got</a:t>
            </a:r>
            <a:r>
              <a:rPr lang="cs-CZ" sz="1900" dirty="0"/>
              <a:t> no </a:t>
            </a:r>
            <a:r>
              <a:rPr lang="cs-CZ" sz="1900" dirty="0" err="1" smtClean="0"/>
              <a:t>mummy</a:t>
            </a:r>
            <a:r>
              <a:rPr lang="cs-CZ" sz="1900" dirty="0" smtClean="0"/>
              <a:t>.</a:t>
            </a:r>
            <a:endParaRPr lang="cs-CZ" sz="19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/>
              <a:t>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/>
              <a:t>I </a:t>
            </a:r>
            <a:r>
              <a:rPr lang="cs-CZ" sz="1900" dirty="0" err="1"/>
              <a:t>have</a:t>
            </a:r>
            <a:r>
              <a:rPr lang="cs-CZ" sz="1900" dirty="0"/>
              <a:t> </a:t>
            </a:r>
            <a:r>
              <a:rPr lang="cs-CZ" sz="1900" dirty="0" err="1"/>
              <a:t>got</a:t>
            </a:r>
            <a:r>
              <a:rPr lang="cs-CZ" sz="1900" dirty="0"/>
              <a:t> no </a:t>
            </a:r>
            <a:r>
              <a:rPr lang="cs-CZ" sz="1900" dirty="0" err="1"/>
              <a:t>mummy</a:t>
            </a:r>
            <a:r>
              <a:rPr lang="cs-CZ" sz="1900" dirty="0"/>
              <a:t>, but I </a:t>
            </a:r>
            <a:r>
              <a:rPr lang="cs-CZ" sz="1900" dirty="0" err="1"/>
              <a:t>have</a:t>
            </a:r>
            <a:r>
              <a:rPr lang="cs-CZ" sz="1900" dirty="0"/>
              <a:t> a </a:t>
            </a:r>
            <a:r>
              <a:rPr lang="cs-CZ" sz="1900" dirty="0" err="1"/>
              <a:t>girlfriend</a:t>
            </a:r>
            <a:r>
              <a:rPr lang="cs-CZ" sz="1900" dirty="0"/>
              <a:t>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 err="1"/>
              <a:t>She</a:t>
            </a:r>
            <a:r>
              <a:rPr lang="cs-CZ" sz="1900" dirty="0"/>
              <a:t> </a:t>
            </a:r>
            <a:r>
              <a:rPr lang="cs-CZ" sz="1900" dirty="0" err="1"/>
              <a:t>will</a:t>
            </a:r>
            <a:r>
              <a:rPr lang="cs-CZ" sz="1900" dirty="0"/>
              <a:t> </a:t>
            </a:r>
            <a:r>
              <a:rPr lang="cs-CZ" sz="1900" dirty="0" err="1"/>
              <a:t>wash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black</a:t>
            </a:r>
            <a:r>
              <a:rPr lang="cs-CZ" sz="1900" dirty="0"/>
              <a:t> </a:t>
            </a:r>
            <a:r>
              <a:rPr lang="cs-CZ" sz="1900" dirty="0" err="1"/>
              <a:t>shirt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me</a:t>
            </a:r>
            <a:endParaRPr lang="cs-CZ" sz="19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/>
              <a:t>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 err="1"/>
              <a:t>She’s</a:t>
            </a:r>
            <a:r>
              <a:rPr lang="cs-CZ" sz="1900" dirty="0"/>
              <a:t> </a:t>
            </a:r>
            <a:r>
              <a:rPr lang="cs-CZ" sz="1900" dirty="0" err="1"/>
              <a:t>going</a:t>
            </a:r>
            <a:r>
              <a:rPr lang="cs-CZ" sz="1900" dirty="0"/>
              <a:t> to </a:t>
            </a:r>
            <a:r>
              <a:rPr lang="cs-CZ" sz="1900" dirty="0" err="1"/>
              <a:t>wash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r>
              <a:rPr lang="cs-CZ" sz="1900" dirty="0"/>
              <a:t>, and </a:t>
            </a:r>
            <a:r>
              <a:rPr lang="cs-CZ" sz="1900" dirty="0" err="1"/>
              <a:t>she’s</a:t>
            </a:r>
            <a:r>
              <a:rPr lang="cs-CZ" sz="1900" dirty="0"/>
              <a:t> </a:t>
            </a:r>
            <a:r>
              <a:rPr lang="cs-CZ" sz="1900" dirty="0" err="1"/>
              <a:t>going</a:t>
            </a:r>
            <a:r>
              <a:rPr lang="cs-CZ" sz="1900" dirty="0"/>
              <a:t> to iron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1900" dirty="0" err="1"/>
              <a:t>When</a:t>
            </a:r>
            <a:r>
              <a:rPr lang="cs-CZ" sz="1900" dirty="0"/>
              <a:t> I </a:t>
            </a:r>
            <a:r>
              <a:rPr lang="cs-CZ" sz="1900" dirty="0" err="1"/>
              <a:t>will</a:t>
            </a:r>
            <a:r>
              <a:rPr lang="cs-CZ" sz="1900" dirty="0"/>
              <a:t> go dancing, </a:t>
            </a:r>
            <a:r>
              <a:rPr lang="cs-CZ" sz="1900" dirty="0" err="1"/>
              <a:t>everyone</a:t>
            </a:r>
            <a:r>
              <a:rPr lang="cs-CZ" sz="1900" dirty="0"/>
              <a:t> </a:t>
            </a:r>
            <a:r>
              <a:rPr lang="cs-CZ" sz="1900" dirty="0" err="1"/>
              <a:t>will</a:t>
            </a:r>
            <a:r>
              <a:rPr lang="cs-CZ" sz="1900" dirty="0"/>
              <a:t> </a:t>
            </a:r>
            <a:r>
              <a:rPr lang="cs-CZ" sz="1900" dirty="0" err="1"/>
              <a:t>praise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endParaRPr lang="cs-CZ" sz="19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0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Romanian</a:t>
            </a:r>
            <a:r>
              <a:rPr lang="cs-CZ" sz="3200" b="1" dirty="0" smtClean="0">
                <a:solidFill>
                  <a:srgbClr val="FF0000"/>
                </a:solidFill>
              </a:rPr>
              <a:t> song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school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from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Sincel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Hora </a:t>
            </a:r>
            <a:r>
              <a:rPr lang="cs-CZ" sz="2000" b="1" dirty="0" err="1" smtClean="0">
                <a:solidFill>
                  <a:srgbClr val="FF0000"/>
                </a:solidFill>
              </a:rPr>
              <a:t>Unirii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err="1" smtClean="0"/>
              <a:t>Author</a:t>
            </a:r>
            <a:r>
              <a:rPr lang="cs-CZ" sz="1800" dirty="0" smtClean="0"/>
              <a:t>: </a:t>
            </a:r>
            <a:r>
              <a:rPr lang="ro-RO" sz="1800" dirty="0" smtClean="0"/>
              <a:t>Vasile Alecsandri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err="1" smtClean="0"/>
              <a:t>Hai</a:t>
            </a:r>
            <a:r>
              <a:rPr lang="cs-CZ" sz="1800" dirty="0" smtClean="0"/>
              <a:t> </a:t>
            </a:r>
            <a:r>
              <a:rPr lang="cs-CZ" sz="1800" dirty="0" err="1" smtClean="0"/>
              <a:t>să</a:t>
            </a:r>
            <a:r>
              <a:rPr lang="cs-CZ" sz="1800" dirty="0" smtClean="0"/>
              <a:t> </a:t>
            </a:r>
            <a:r>
              <a:rPr lang="cs-CZ" sz="1800" dirty="0" err="1" smtClean="0"/>
              <a:t>dăm</a:t>
            </a:r>
            <a:r>
              <a:rPr lang="cs-CZ" sz="1800" dirty="0" smtClean="0"/>
              <a:t> </a:t>
            </a:r>
            <a:r>
              <a:rPr lang="cs-CZ" sz="1800" dirty="0" err="1" smtClean="0"/>
              <a:t>mână</a:t>
            </a:r>
            <a:r>
              <a:rPr lang="cs-CZ" sz="1800" dirty="0" smtClean="0"/>
              <a:t> </a:t>
            </a:r>
            <a:r>
              <a:rPr lang="cs-CZ" sz="1800" dirty="0" err="1" smtClean="0"/>
              <a:t>cu</a:t>
            </a:r>
            <a:r>
              <a:rPr lang="cs-CZ" sz="1800" dirty="0" smtClean="0"/>
              <a:t> </a:t>
            </a:r>
            <a:r>
              <a:rPr lang="cs-CZ" sz="1800" dirty="0" err="1" smtClean="0"/>
              <a:t>mână</a:t>
            </a:r>
            <a:r>
              <a:rPr lang="cs-CZ" sz="1800" dirty="0" smtClean="0"/>
              <a:t> </a:t>
            </a:r>
            <a:r>
              <a:rPr lang="cs-CZ" sz="1800" dirty="0" err="1" smtClean="0"/>
              <a:t>Cei</a:t>
            </a:r>
            <a:r>
              <a:rPr lang="cs-CZ" sz="1800" dirty="0" smtClean="0"/>
              <a:t> </a:t>
            </a:r>
            <a:r>
              <a:rPr lang="cs-CZ" sz="1800" dirty="0" err="1" smtClean="0"/>
              <a:t>cu</a:t>
            </a:r>
            <a:r>
              <a:rPr lang="cs-CZ" sz="1800" dirty="0" smtClean="0"/>
              <a:t> </a:t>
            </a:r>
            <a:r>
              <a:rPr lang="cs-CZ" sz="1800" dirty="0" err="1" smtClean="0"/>
              <a:t>inima</a:t>
            </a:r>
            <a:r>
              <a:rPr lang="cs-CZ" sz="1800" dirty="0" smtClean="0"/>
              <a:t> </a:t>
            </a:r>
            <a:r>
              <a:rPr lang="cs-CZ" sz="1800" dirty="0" err="1" smtClean="0"/>
              <a:t>română</a:t>
            </a:r>
            <a:r>
              <a:rPr lang="cs-CZ" sz="1800" dirty="0" smtClean="0"/>
              <a:t>, </a:t>
            </a:r>
            <a:br>
              <a:rPr lang="cs-CZ" sz="1800" dirty="0" smtClean="0"/>
            </a:br>
            <a:r>
              <a:rPr lang="cs-CZ" sz="1800" dirty="0" err="1" smtClean="0"/>
              <a:t>Sa-nvârtim</a:t>
            </a:r>
            <a:r>
              <a:rPr lang="cs-CZ" sz="1800" dirty="0" smtClean="0"/>
              <a:t> hora </a:t>
            </a:r>
            <a:r>
              <a:rPr lang="cs-CZ" sz="1800" dirty="0" err="1" smtClean="0"/>
              <a:t>frăției</a:t>
            </a:r>
            <a:r>
              <a:rPr lang="cs-CZ" sz="1800" dirty="0" smtClean="0"/>
              <a:t> </a:t>
            </a:r>
            <a:r>
              <a:rPr lang="cs-CZ" sz="1800" dirty="0" err="1" smtClean="0"/>
              <a:t>Pe</a:t>
            </a:r>
            <a:r>
              <a:rPr lang="cs-CZ" sz="1800" dirty="0" smtClean="0"/>
              <a:t> </a:t>
            </a:r>
            <a:r>
              <a:rPr lang="cs-CZ" sz="1800" dirty="0" err="1" smtClean="0"/>
              <a:t>pământul</a:t>
            </a:r>
            <a:r>
              <a:rPr lang="cs-CZ" sz="1800" dirty="0" smtClean="0"/>
              <a:t> </a:t>
            </a:r>
            <a:r>
              <a:rPr lang="cs-CZ" sz="1800" dirty="0" err="1" smtClean="0"/>
              <a:t>României</a:t>
            </a:r>
            <a:r>
              <a:rPr lang="cs-CZ" sz="1800" dirty="0" smtClean="0"/>
              <a:t>! </a:t>
            </a:r>
          </a:p>
          <a:p>
            <a:pPr marL="0" indent="0">
              <a:buNone/>
            </a:pPr>
            <a:r>
              <a:rPr lang="cs-CZ" sz="1800" dirty="0" err="1" smtClean="0"/>
              <a:t>Iarba</a:t>
            </a:r>
            <a:r>
              <a:rPr lang="cs-CZ" sz="1800" dirty="0" smtClean="0"/>
              <a:t> </a:t>
            </a:r>
            <a:r>
              <a:rPr lang="cs-CZ" sz="1800" dirty="0" err="1" smtClean="0"/>
              <a:t>rea</a:t>
            </a:r>
            <a:r>
              <a:rPr lang="cs-CZ" sz="1800" dirty="0" smtClean="0"/>
              <a:t> din holde </a:t>
            </a:r>
            <a:r>
              <a:rPr lang="cs-CZ" sz="1800" dirty="0" err="1" smtClean="0"/>
              <a:t>piară</a:t>
            </a:r>
            <a:r>
              <a:rPr lang="cs-CZ" sz="1800" dirty="0" smtClean="0"/>
              <a:t>! </a:t>
            </a:r>
            <a:r>
              <a:rPr lang="cs-CZ" sz="1800" dirty="0" err="1" smtClean="0"/>
              <a:t>Piară</a:t>
            </a:r>
            <a:r>
              <a:rPr lang="cs-CZ" sz="1800" dirty="0" smtClean="0"/>
              <a:t> </a:t>
            </a:r>
            <a:r>
              <a:rPr lang="cs-CZ" sz="1800" dirty="0" err="1" smtClean="0"/>
              <a:t>dușmănia</a:t>
            </a:r>
            <a:r>
              <a:rPr lang="cs-CZ" sz="1800" dirty="0" smtClean="0"/>
              <a:t>-n </a:t>
            </a:r>
            <a:r>
              <a:rPr lang="cs-CZ" sz="1800" dirty="0" err="1" smtClean="0"/>
              <a:t>țară</a:t>
            </a:r>
            <a:r>
              <a:rPr lang="cs-CZ" sz="1800" dirty="0" smtClean="0"/>
              <a:t>! </a:t>
            </a:r>
            <a:r>
              <a:rPr lang="cs-CZ" sz="1800" dirty="0" err="1" smtClean="0"/>
              <a:t>Între</a:t>
            </a:r>
            <a:r>
              <a:rPr lang="cs-CZ" sz="1800" dirty="0" smtClean="0"/>
              <a:t> </a:t>
            </a:r>
            <a:r>
              <a:rPr lang="cs-CZ" sz="1800" dirty="0" err="1" smtClean="0"/>
              <a:t>noi</a:t>
            </a:r>
            <a:r>
              <a:rPr lang="cs-CZ" sz="1800" dirty="0" smtClean="0"/>
              <a:t> </a:t>
            </a:r>
            <a:r>
              <a:rPr lang="cs-CZ" sz="1800" dirty="0" err="1" smtClean="0"/>
              <a:t>să</a:t>
            </a:r>
            <a:r>
              <a:rPr lang="cs-CZ" sz="1800" dirty="0" smtClean="0"/>
              <a:t> nu </a:t>
            </a:r>
            <a:r>
              <a:rPr lang="cs-CZ" sz="1800" dirty="0" err="1" smtClean="0"/>
              <a:t>mai</a:t>
            </a:r>
            <a:r>
              <a:rPr lang="cs-CZ" sz="1800" dirty="0" smtClean="0"/>
              <a:t> </a:t>
            </a:r>
            <a:r>
              <a:rPr lang="cs-CZ" sz="1800" dirty="0" err="1" smtClean="0"/>
              <a:t>fie</a:t>
            </a:r>
            <a:r>
              <a:rPr lang="cs-CZ" sz="1800" dirty="0" smtClean="0"/>
              <a:t> </a:t>
            </a:r>
            <a:r>
              <a:rPr lang="cs-CZ" sz="1800" dirty="0" err="1" smtClean="0"/>
              <a:t>Decât</a:t>
            </a:r>
            <a:r>
              <a:rPr lang="cs-CZ" sz="1800" dirty="0" smtClean="0"/>
              <a:t> </a:t>
            </a:r>
            <a:r>
              <a:rPr lang="cs-CZ" sz="1800" dirty="0" err="1" smtClean="0"/>
              <a:t>flori</a:t>
            </a:r>
            <a:r>
              <a:rPr lang="cs-CZ" sz="1800" dirty="0" smtClean="0"/>
              <a:t> </a:t>
            </a:r>
            <a:r>
              <a:rPr lang="cs-CZ" sz="1800" dirty="0" err="1" smtClean="0"/>
              <a:t>și</a:t>
            </a:r>
            <a:r>
              <a:rPr lang="cs-CZ" sz="1800" dirty="0" smtClean="0"/>
              <a:t> </a:t>
            </a:r>
            <a:r>
              <a:rPr lang="cs-CZ" sz="1800" dirty="0" err="1" smtClean="0"/>
              <a:t>omenie</a:t>
            </a:r>
            <a:r>
              <a:rPr lang="cs-CZ" sz="1800" dirty="0" smtClean="0"/>
              <a:t>! </a:t>
            </a:r>
          </a:p>
          <a:p>
            <a:pPr marL="0" indent="0">
              <a:buNone/>
            </a:pPr>
            <a:r>
              <a:rPr lang="cs-CZ" sz="1800" dirty="0" err="1" smtClean="0"/>
              <a:t>Măi</a:t>
            </a:r>
            <a:r>
              <a:rPr lang="cs-CZ" sz="1800" dirty="0" smtClean="0"/>
              <a:t> </a:t>
            </a:r>
            <a:r>
              <a:rPr lang="cs-CZ" sz="1800" dirty="0" err="1" smtClean="0"/>
              <a:t>muntene</a:t>
            </a:r>
            <a:r>
              <a:rPr lang="cs-CZ" sz="1800" dirty="0" smtClean="0"/>
              <a:t>, </a:t>
            </a:r>
            <a:r>
              <a:rPr lang="cs-CZ" sz="1800" dirty="0" err="1" smtClean="0"/>
              <a:t>măi</a:t>
            </a:r>
            <a:r>
              <a:rPr lang="cs-CZ" sz="1800" dirty="0" smtClean="0"/>
              <a:t> </a:t>
            </a:r>
            <a:r>
              <a:rPr lang="cs-CZ" sz="1800" dirty="0" err="1" smtClean="0"/>
              <a:t>vecine</a:t>
            </a:r>
            <a:r>
              <a:rPr lang="cs-CZ" sz="1800" dirty="0" smtClean="0"/>
              <a:t>, </a:t>
            </a:r>
            <a:br>
              <a:rPr lang="cs-CZ" sz="1800" dirty="0" smtClean="0"/>
            </a:br>
            <a:r>
              <a:rPr lang="cs-CZ" sz="1800" dirty="0" smtClean="0"/>
              <a:t>Vino </a:t>
            </a:r>
            <a:r>
              <a:rPr lang="cs-CZ" sz="1800" dirty="0" err="1" smtClean="0"/>
              <a:t>să</a:t>
            </a:r>
            <a:r>
              <a:rPr lang="cs-CZ" sz="1800" dirty="0" smtClean="0"/>
              <a:t> </a:t>
            </a:r>
            <a:r>
              <a:rPr lang="cs-CZ" sz="1800" dirty="0" err="1" smtClean="0"/>
              <a:t>te</a:t>
            </a:r>
            <a:r>
              <a:rPr lang="cs-CZ" sz="1800" dirty="0" smtClean="0"/>
              <a:t> </a:t>
            </a:r>
            <a:r>
              <a:rPr lang="cs-CZ" sz="1800" dirty="0" err="1" smtClean="0"/>
              <a:t>prinzi</a:t>
            </a:r>
            <a:r>
              <a:rPr lang="cs-CZ" sz="1800" dirty="0" smtClean="0"/>
              <a:t> </a:t>
            </a:r>
            <a:r>
              <a:rPr lang="cs-CZ" sz="1800" dirty="0" err="1" smtClean="0"/>
              <a:t>cu</a:t>
            </a:r>
            <a:r>
              <a:rPr lang="cs-CZ" sz="1800" dirty="0" smtClean="0"/>
              <a:t> mine </a:t>
            </a:r>
            <a:r>
              <a:rPr lang="cs-CZ" sz="1800" dirty="0" err="1" smtClean="0"/>
              <a:t>Și</a:t>
            </a:r>
            <a:r>
              <a:rPr lang="cs-CZ" sz="1800" dirty="0" smtClean="0"/>
              <a:t> la </a:t>
            </a:r>
            <a:r>
              <a:rPr lang="cs-CZ" sz="1800" dirty="0" err="1" smtClean="0"/>
              <a:t>viață</a:t>
            </a:r>
            <a:r>
              <a:rPr lang="cs-CZ" sz="1800" dirty="0" smtClean="0"/>
              <a:t> </a:t>
            </a:r>
            <a:r>
              <a:rPr lang="cs-CZ" sz="1800" dirty="0" err="1" smtClean="0"/>
              <a:t>cu</a:t>
            </a:r>
            <a:r>
              <a:rPr lang="cs-CZ" sz="1800" dirty="0" smtClean="0"/>
              <a:t> </a:t>
            </a:r>
            <a:r>
              <a:rPr lang="cs-CZ" sz="1800" dirty="0" err="1" smtClean="0"/>
              <a:t>unire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err="1" smtClean="0"/>
              <a:t>Și</a:t>
            </a:r>
            <a:r>
              <a:rPr lang="cs-CZ" sz="1800" dirty="0" smtClean="0"/>
              <a:t> la </a:t>
            </a:r>
            <a:r>
              <a:rPr lang="cs-CZ" sz="1800" dirty="0" err="1" smtClean="0"/>
              <a:t>moarte</a:t>
            </a:r>
            <a:r>
              <a:rPr lang="cs-CZ" sz="1800" dirty="0" smtClean="0"/>
              <a:t> </a:t>
            </a:r>
            <a:r>
              <a:rPr lang="cs-CZ" sz="1800" dirty="0" err="1" smtClean="0"/>
              <a:t>cu-nfrățire</a:t>
            </a:r>
            <a:r>
              <a:rPr lang="cs-CZ" sz="1800" dirty="0" smtClean="0"/>
              <a:t>! </a:t>
            </a:r>
          </a:p>
          <a:p>
            <a:pPr marL="0" indent="0">
              <a:buNone/>
            </a:pPr>
            <a:r>
              <a:rPr lang="cs-CZ" sz="1800" dirty="0" err="1" smtClean="0"/>
              <a:t>Unde</a:t>
            </a:r>
            <a:r>
              <a:rPr lang="cs-CZ" sz="1800" dirty="0" smtClean="0"/>
              <a:t>-i </a:t>
            </a:r>
            <a:r>
              <a:rPr lang="cs-CZ" sz="1800" dirty="0" err="1" smtClean="0"/>
              <a:t>unul</a:t>
            </a:r>
            <a:r>
              <a:rPr lang="cs-CZ" sz="1800" dirty="0" smtClean="0"/>
              <a:t> nu-i </a:t>
            </a:r>
            <a:r>
              <a:rPr lang="cs-CZ" sz="1800" dirty="0" err="1" smtClean="0"/>
              <a:t>putere</a:t>
            </a:r>
            <a:r>
              <a:rPr lang="cs-CZ" sz="1800" dirty="0" smtClean="0"/>
              <a:t> La </a:t>
            </a:r>
            <a:r>
              <a:rPr lang="cs-CZ" sz="1800" dirty="0" err="1" smtClean="0"/>
              <a:t>nevoi</a:t>
            </a:r>
            <a:r>
              <a:rPr lang="cs-CZ" sz="1800" dirty="0" smtClean="0"/>
              <a:t> </a:t>
            </a:r>
            <a:r>
              <a:rPr lang="cs-CZ" sz="1800" dirty="0" err="1" smtClean="0"/>
              <a:t>și</a:t>
            </a:r>
            <a:r>
              <a:rPr lang="cs-CZ" sz="1800" dirty="0" smtClean="0"/>
              <a:t> la </a:t>
            </a:r>
            <a:r>
              <a:rPr lang="cs-CZ" sz="1800" dirty="0" err="1" smtClean="0"/>
              <a:t>durere</a:t>
            </a:r>
            <a:r>
              <a:rPr lang="cs-CZ" sz="1800" dirty="0" smtClean="0"/>
              <a:t>, </a:t>
            </a:r>
            <a:br>
              <a:rPr lang="cs-CZ" sz="1800" dirty="0" smtClean="0"/>
            </a:br>
            <a:r>
              <a:rPr lang="cs-CZ" sz="1800" dirty="0" err="1" smtClean="0"/>
              <a:t>Unde</a:t>
            </a:r>
            <a:r>
              <a:rPr lang="cs-CZ" sz="1800" dirty="0" smtClean="0"/>
              <a:t>-s </a:t>
            </a:r>
            <a:r>
              <a:rPr lang="cs-CZ" sz="1800" dirty="0" err="1" smtClean="0"/>
              <a:t>doi</a:t>
            </a:r>
            <a:r>
              <a:rPr lang="cs-CZ" sz="1800" dirty="0" smtClean="0"/>
              <a:t> </a:t>
            </a:r>
            <a:r>
              <a:rPr lang="cs-CZ" sz="1800" dirty="0" err="1" smtClean="0"/>
              <a:t>puterea</a:t>
            </a:r>
            <a:r>
              <a:rPr lang="cs-CZ" sz="1800" dirty="0" smtClean="0"/>
              <a:t> </a:t>
            </a:r>
            <a:r>
              <a:rPr lang="cs-CZ" sz="1800" dirty="0" err="1" smtClean="0"/>
              <a:t>crește</a:t>
            </a:r>
            <a:r>
              <a:rPr lang="cs-CZ" sz="1800" dirty="0" smtClean="0"/>
              <a:t>, </a:t>
            </a:r>
            <a:br>
              <a:rPr lang="cs-CZ" sz="1800" dirty="0" smtClean="0"/>
            </a:br>
            <a:r>
              <a:rPr lang="cs-CZ" sz="1800" dirty="0" err="1" smtClean="0"/>
              <a:t>Și</a:t>
            </a:r>
            <a:r>
              <a:rPr lang="cs-CZ" sz="1800" dirty="0" smtClean="0"/>
              <a:t> </a:t>
            </a:r>
            <a:r>
              <a:rPr lang="cs-CZ" sz="1800" dirty="0" err="1" smtClean="0"/>
              <a:t>dușmanul</a:t>
            </a:r>
            <a:r>
              <a:rPr lang="cs-CZ" sz="1800" dirty="0" smtClean="0"/>
              <a:t> nu </a:t>
            </a:r>
            <a:r>
              <a:rPr lang="cs-CZ" sz="1800" dirty="0" err="1" smtClean="0"/>
              <a:t>sporește</a:t>
            </a:r>
            <a:r>
              <a:rPr lang="cs-CZ" sz="1800" dirty="0" smtClean="0"/>
              <a:t>! </a:t>
            </a:r>
          </a:p>
          <a:p>
            <a:pPr marL="0" indent="0">
              <a:buNone/>
            </a:pPr>
            <a:endParaRPr lang="cs-CZ" sz="2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rgbClr val="FF0000"/>
                </a:solidFill>
              </a:rPr>
              <a:t>The</a:t>
            </a:r>
            <a:r>
              <a:rPr lang="cs-CZ" sz="1900" b="1" dirty="0" smtClean="0">
                <a:solidFill>
                  <a:srgbClr val="FF0000"/>
                </a:solidFill>
              </a:rPr>
              <a:t> </a:t>
            </a:r>
            <a:r>
              <a:rPr lang="cs-CZ" sz="1900" b="1" dirty="0" err="1" smtClean="0">
                <a:solidFill>
                  <a:srgbClr val="FF0000"/>
                </a:solidFill>
              </a:rPr>
              <a:t>dance</a:t>
            </a:r>
            <a:r>
              <a:rPr lang="cs-CZ" sz="1900" b="1" dirty="0" smtClean="0">
                <a:solidFill>
                  <a:srgbClr val="FF0000"/>
                </a:solidFill>
              </a:rPr>
              <a:t> </a:t>
            </a:r>
            <a:r>
              <a:rPr lang="cs-CZ" sz="1900" b="1" dirty="0" err="1" smtClean="0">
                <a:solidFill>
                  <a:srgbClr val="FF0000"/>
                </a:solidFill>
              </a:rPr>
              <a:t>of</a:t>
            </a:r>
            <a:r>
              <a:rPr lang="cs-CZ" sz="1900" b="1" dirty="0" smtClean="0">
                <a:solidFill>
                  <a:srgbClr val="FF0000"/>
                </a:solidFill>
              </a:rPr>
              <a:t> Unity</a:t>
            </a:r>
          </a:p>
          <a:p>
            <a:pPr marL="0" indent="0">
              <a:buNone/>
            </a:pPr>
            <a:r>
              <a:rPr lang="cs-CZ" sz="1800" dirty="0" err="1" smtClean="0"/>
              <a:t>Author</a:t>
            </a:r>
            <a:r>
              <a:rPr lang="cs-CZ" sz="1800" dirty="0" smtClean="0"/>
              <a:t>: </a:t>
            </a:r>
            <a:r>
              <a:rPr lang="ro-RO" sz="1800" dirty="0"/>
              <a:t>Vasile Alecsandri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9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Let's join hands, 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Those with Romanian hearts Let’s go round the dance of brotherhood On Romanian land!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 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May the bad seed disappear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May the enmity in the country be gone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Let there only be Flowers and kindness among us!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Hey mountaineer, hey neighbor 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Come join me In unity through life 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And in brotherhood through death! </a:t>
            </a:r>
            <a:endParaRPr lang="cs-CZ" sz="1800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800" dirty="0" smtClean="0"/>
              <a:t>A single man is weak During sorrows and pains Where there are more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US" sz="1800" dirty="0" smtClean="0"/>
              <a:t>The enemy can't overcome! 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9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Croatian</a:t>
            </a:r>
            <a:r>
              <a:rPr lang="cs-CZ" sz="3200" b="1" dirty="0" smtClean="0">
                <a:solidFill>
                  <a:srgbClr val="FF0000"/>
                </a:solidFill>
              </a:rPr>
              <a:t> song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Skola</a:t>
            </a:r>
            <a:r>
              <a:rPr lang="cs-CZ" sz="3200" b="1" dirty="0" smtClean="0">
                <a:solidFill>
                  <a:srgbClr val="FF0000"/>
                </a:solidFill>
              </a:rPr>
              <a:t> Odra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r="38701"/>
          <a:stretch/>
        </p:blipFill>
        <p:spPr>
          <a:xfrm rot="5400000">
            <a:off x="1700828" y="1507002"/>
            <a:ext cx="3203577" cy="384082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rgbClr val="FF0000"/>
                </a:solidFill>
              </a:rPr>
              <a:t>Posavina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/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cs-CZ" sz="1800" dirty="0" err="1" smtClean="0"/>
              <a:t>Author</a:t>
            </a:r>
            <a:r>
              <a:rPr lang="cs-CZ" sz="1800" dirty="0" smtClean="0"/>
              <a:t>: </a:t>
            </a:r>
            <a:r>
              <a:rPr lang="cs-CZ" sz="1800" dirty="0" err="1" smtClean="0"/>
              <a:t>unknown</a:t>
            </a:r>
            <a:endParaRPr lang="cs-CZ" sz="1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 smtClean="0"/>
              <a:t>I </a:t>
            </a:r>
            <a:r>
              <a:rPr lang="cs-CZ" sz="1800" dirty="0" err="1" smtClean="0"/>
              <a:t>am</a:t>
            </a:r>
            <a:r>
              <a:rPr lang="cs-CZ" sz="1800" dirty="0" smtClean="0"/>
              <a:t> a </a:t>
            </a:r>
            <a:r>
              <a:rPr lang="cs-CZ" sz="1800" dirty="0" err="1" smtClean="0"/>
              <a:t>child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Posavina</a:t>
            </a:r>
            <a:r>
              <a:rPr lang="cs-CZ" sz="1800" dirty="0" smtClean="0"/>
              <a:t>, </a:t>
            </a:r>
            <a:r>
              <a:rPr lang="cs-CZ" sz="1800" dirty="0" err="1" smtClean="0"/>
              <a:t>too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a </a:t>
            </a:r>
            <a:r>
              <a:rPr lang="cs-CZ" sz="1800" dirty="0" err="1" smtClean="0"/>
              <a:t>Posavina</a:t>
            </a:r>
            <a:r>
              <a:rPr lang="cs-CZ" sz="1800" dirty="0" smtClean="0"/>
              <a:t> girl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head</a:t>
            </a:r>
            <a:r>
              <a:rPr lang="cs-CZ" sz="1800" dirty="0" smtClean="0"/>
              <a:t> to </a:t>
            </a:r>
            <a:r>
              <a:rPr lang="cs-CZ" sz="1800" dirty="0" err="1" smtClean="0"/>
              <a:t>toe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 err="1" smtClean="0"/>
              <a:t>Oh</a:t>
            </a:r>
            <a:r>
              <a:rPr lang="cs-CZ" sz="1800" dirty="0" smtClean="0"/>
              <a:t> </a:t>
            </a:r>
            <a:r>
              <a:rPr lang="cs-CZ" sz="1800" dirty="0" err="1" smtClean="0"/>
              <a:t>you</a:t>
            </a:r>
            <a:r>
              <a:rPr lang="cs-CZ" sz="1800" dirty="0" smtClean="0"/>
              <a:t> </a:t>
            </a:r>
            <a:r>
              <a:rPr lang="cs-CZ" sz="1800" dirty="0" err="1" smtClean="0"/>
              <a:t>shiny</a:t>
            </a:r>
            <a:r>
              <a:rPr lang="cs-CZ" sz="1800" dirty="0" smtClean="0"/>
              <a:t> </a:t>
            </a:r>
            <a:r>
              <a:rPr lang="cs-CZ" sz="1800" dirty="0" err="1" smtClean="0"/>
              <a:t>starts</a:t>
            </a:r>
            <a:r>
              <a:rPr lang="cs-CZ" sz="1800" dirty="0" smtClean="0"/>
              <a:t> in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sky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 err="1" smtClean="0"/>
              <a:t>Greet</a:t>
            </a:r>
            <a:r>
              <a:rPr lang="cs-CZ" sz="1800" dirty="0" smtClean="0"/>
              <a:t> </a:t>
            </a:r>
            <a:r>
              <a:rPr lang="cs-CZ" sz="1800" dirty="0" err="1" smtClean="0"/>
              <a:t>your</a:t>
            </a:r>
            <a:r>
              <a:rPr lang="cs-CZ" sz="1800" dirty="0" smtClean="0"/>
              <a:t> </a:t>
            </a:r>
            <a:r>
              <a:rPr lang="cs-CZ" sz="1800" dirty="0" err="1" smtClean="0"/>
              <a:t>sweet</a:t>
            </a:r>
            <a:r>
              <a:rPr lang="cs-CZ" sz="1800" dirty="0" smtClean="0"/>
              <a:t> </a:t>
            </a:r>
            <a:r>
              <a:rPr lang="cs-CZ" sz="1800" dirty="0" err="1" smtClean="0"/>
              <a:t>little</a:t>
            </a:r>
            <a:r>
              <a:rPr lang="cs-CZ" sz="1800" dirty="0" smtClean="0"/>
              <a:t> </a:t>
            </a:r>
            <a:r>
              <a:rPr lang="cs-CZ" sz="1800" dirty="0" err="1" smtClean="0"/>
              <a:t>child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1800" dirty="0" smtClean="0"/>
              <a:t>Many </a:t>
            </a:r>
            <a:r>
              <a:rPr lang="cs-CZ" sz="1800" dirty="0" err="1" smtClean="0"/>
              <a:t>villages</a:t>
            </a:r>
            <a:r>
              <a:rPr lang="cs-CZ" sz="1800" dirty="0" smtClean="0"/>
              <a:t> </a:t>
            </a:r>
            <a:r>
              <a:rPr lang="cs-CZ" sz="1800" dirty="0" err="1" smtClean="0"/>
              <a:t>near</a:t>
            </a:r>
            <a:r>
              <a:rPr lang="cs-CZ" sz="1800" dirty="0" smtClean="0"/>
              <a:t> </a:t>
            </a:r>
            <a:r>
              <a:rPr lang="cs-CZ" sz="1800" dirty="0" err="1" smtClean="0"/>
              <a:t>sava</a:t>
            </a:r>
            <a:r>
              <a:rPr lang="cs-CZ" sz="1800" dirty="0" smtClean="0"/>
              <a:t> </a:t>
            </a:r>
            <a:r>
              <a:rPr lang="cs-CZ" sz="1800" dirty="0" err="1" smtClean="0"/>
              <a:t>you</a:t>
            </a:r>
            <a:r>
              <a:rPr lang="cs-CZ" sz="1800" dirty="0" smtClean="0"/>
              <a:t> </a:t>
            </a:r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see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/>
              <a:t>b</a:t>
            </a:r>
            <a:r>
              <a:rPr lang="cs-CZ" sz="1800" dirty="0" smtClean="0"/>
              <a:t>ut </a:t>
            </a:r>
            <a:r>
              <a:rPr lang="cs-CZ" sz="1800" dirty="0" err="1" smtClean="0"/>
              <a:t>none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like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one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which</a:t>
            </a:r>
            <a:r>
              <a:rPr lang="cs-CZ" sz="1800" dirty="0" smtClean="0"/>
              <a:t> </a:t>
            </a:r>
            <a:r>
              <a:rPr lang="cs-CZ" sz="1800" dirty="0" err="1" smtClean="0"/>
              <a:t>we</a:t>
            </a:r>
            <a:r>
              <a:rPr lang="cs-CZ" sz="1800" dirty="0" smtClean="0"/>
              <a:t> are.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878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Polish</a:t>
            </a:r>
            <a:r>
              <a:rPr lang="cs-CZ" sz="3200" b="1" dirty="0" smtClean="0">
                <a:solidFill>
                  <a:srgbClr val="FF0000"/>
                </a:solidFill>
              </a:rPr>
              <a:t> song – </a:t>
            </a:r>
            <a:r>
              <a:rPr lang="cs-CZ" sz="3200" b="1" dirty="0" err="1" smtClean="0">
                <a:solidFill>
                  <a:srgbClr val="FF0000"/>
                </a:solidFill>
              </a:rPr>
              <a:t>translated</a:t>
            </a:r>
            <a:r>
              <a:rPr lang="cs-CZ" sz="3200" b="1" dirty="0" smtClean="0">
                <a:solidFill>
                  <a:srgbClr val="FF0000"/>
                </a:solidFill>
              </a:rPr>
              <a:t> by </a:t>
            </a:r>
            <a:r>
              <a:rPr lang="cs-CZ" sz="3200" b="1" dirty="0" err="1" smtClean="0">
                <a:solidFill>
                  <a:srgbClr val="FF0000"/>
                </a:solidFill>
              </a:rPr>
              <a:t>school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from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Boleslawiec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29" y="1827516"/>
            <a:ext cx="3358342" cy="4347556"/>
          </a:xfrm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4761750"/>
              </p:ext>
            </p:extLst>
          </p:nvPr>
        </p:nvGraphicFramePr>
        <p:xfrm>
          <a:off x="6004932" y="2371253"/>
          <a:ext cx="5703848" cy="3291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70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800" dirty="0">
                          <a:effectLst/>
                        </a:rPr>
                        <a:t>Four miles from  Oława, hey duli duli dum dum </a:t>
                      </a:r>
                      <a:r>
                        <a:rPr lang="pl-PL" sz="1800" dirty="0" smtClean="0">
                          <a:effectLst/>
                        </a:rPr>
                        <a:t>dum</a:t>
                      </a:r>
                      <a:br>
                        <a:rPr lang="pl-PL" sz="1800" dirty="0" smtClean="0">
                          <a:effectLst/>
                        </a:rPr>
                      </a:br>
                      <a:r>
                        <a:rPr lang="pl-PL" sz="1800" dirty="0" smtClean="0">
                          <a:effectLst/>
                        </a:rPr>
                        <a:t>a </a:t>
                      </a:r>
                      <a:r>
                        <a:rPr lang="pl-PL" sz="1800" dirty="0">
                          <a:effectLst/>
                        </a:rPr>
                        <a:t>sparrow married a jackdaw, hey duli duli dum dum dum/ </a:t>
                      </a:r>
                      <a:endParaRPr lang="pl-PL" sz="1800" dirty="0" smtClean="0">
                        <a:effectLst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They invited every bird,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duli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r>
                        <a:rPr lang="cs-CZ" sz="1800" dirty="0" smtClean="0">
                          <a:effectLst/>
                        </a:rPr>
                        <a:t/>
                      </a:r>
                      <a:br>
                        <a:rPr lang="cs-CZ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only </a:t>
                      </a:r>
                      <a:r>
                        <a:rPr lang="en-US" sz="1800" dirty="0">
                          <a:effectLst/>
                        </a:rPr>
                        <a:t>an owl they’ve forgot,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… / </a:t>
                      </a:r>
                      <a:r>
                        <a:rPr lang="en-US" sz="1800" dirty="0" smtClean="0">
                          <a:effectLst/>
                        </a:rPr>
                        <a:t>2x</a:t>
                      </a:r>
                      <a:endParaRPr lang="cs-CZ" sz="1800" dirty="0" smtClean="0">
                        <a:effectLst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When the owl found out about it,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duli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r>
                        <a:rPr lang="cs-CZ" sz="1800" dirty="0" smtClean="0">
                          <a:effectLst/>
                        </a:rPr>
                        <a:t/>
                      </a:r>
                      <a:br>
                        <a:rPr lang="cs-CZ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she </a:t>
                      </a:r>
                      <a:r>
                        <a:rPr lang="en-US" sz="1800" dirty="0">
                          <a:effectLst/>
                        </a:rPr>
                        <a:t>arrived to wedding party,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…/ </a:t>
                      </a:r>
                      <a:r>
                        <a:rPr lang="en-US" sz="1800" dirty="0" smtClean="0">
                          <a:effectLst/>
                        </a:rPr>
                        <a:t>2x</a:t>
                      </a:r>
                      <a:endParaRPr lang="cs-CZ" sz="1800" dirty="0" smtClean="0">
                        <a:effectLst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The sparrow invited her to the dance,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duli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r>
                        <a:rPr lang="cs-CZ" sz="1800" dirty="0" smtClean="0">
                          <a:effectLst/>
                        </a:rPr>
                        <a:t/>
                      </a:r>
                      <a:br>
                        <a:rPr lang="cs-CZ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He </a:t>
                      </a:r>
                      <a:r>
                        <a:rPr lang="en-US" sz="1800" dirty="0">
                          <a:effectLst/>
                        </a:rPr>
                        <a:t>trod on her </a:t>
                      </a:r>
                      <a:r>
                        <a:rPr lang="en-US" sz="1800" dirty="0" err="1">
                          <a:effectLst/>
                        </a:rPr>
                        <a:t>hurted</a:t>
                      </a:r>
                      <a:r>
                        <a:rPr lang="en-US" sz="1800" dirty="0">
                          <a:effectLst/>
                        </a:rPr>
                        <a:t> toe,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…/ </a:t>
                      </a:r>
                      <a:r>
                        <a:rPr lang="en-US" sz="1800" dirty="0" smtClean="0">
                          <a:effectLst/>
                        </a:rPr>
                        <a:t>2x</a:t>
                      </a:r>
                      <a:endParaRPr lang="cs-CZ" sz="1800" dirty="0" smtClean="0">
                        <a:effectLst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You, </a:t>
                      </a:r>
                      <a:r>
                        <a:rPr lang="en-US" sz="1800" dirty="0" err="1">
                          <a:effectLst/>
                        </a:rPr>
                        <a:t>cheecky</a:t>
                      </a:r>
                      <a:r>
                        <a:rPr lang="en-US" sz="1800" dirty="0">
                          <a:effectLst/>
                        </a:rPr>
                        <a:t> sparrow,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duli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r>
                        <a:rPr lang="cs-CZ" sz="1800" dirty="0" smtClean="0">
                          <a:effectLst/>
                        </a:rPr>
                        <a:t/>
                      </a:r>
                      <a:br>
                        <a:rPr lang="cs-CZ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don’t </a:t>
                      </a:r>
                      <a:r>
                        <a:rPr lang="en-US" sz="1800" dirty="0">
                          <a:effectLst/>
                        </a:rPr>
                        <a:t>tread on my </a:t>
                      </a:r>
                      <a:r>
                        <a:rPr lang="en-US" sz="1800" dirty="0" err="1">
                          <a:effectLst/>
                        </a:rPr>
                        <a:t>hurted</a:t>
                      </a:r>
                      <a:r>
                        <a:rPr lang="en-US" sz="1800" dirty="0">
                          <a:effectLst/>
                        </a:rPr>
                        <a:t> toe,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…/ </a:t>
                      </a:r>
                      <a:r>
                        <a:rPr lang="en-US" sz="1800" dirty="0" smtClean="0">
                          <a:effectLst/>
                        </a:rPr>
                        <a:t>2x</a:t>
                      </a:r>
                      <a:endParaRPr lang="cs-CZ" sz="1800" dirty="0" smtClean="0">
                        <a:effectLst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You uninvited owl,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duli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  <a:r>
                        <a:rPr lang="cs-CZ" sz="1800" dirty="0" smtClean="0">
                          <a:effectLst/>
                        </a:rPr>
                        <a:t/>
                      </a:r>
                      <a:br>
                        <a:rPr lang="cs-CZ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better </a:t>
                      </a:r>
                      <a:r>
                        <a:rPr lang="en-US" sz="1800" dirty="0">
                          <a:effectLst/>
                        </a:rPr>
                        <a:t>stay with your </a:t>
                      </a:r>
                      <a:r>
                        <a:rPr lang="en-US" sz="1800" dirty="0" err="1">
                          <a:effectLst/>
                        </a:rPr>
                        <a:t>hurted</a:t>
                      </a:r>
                      <a:r>
                        <a:rPr lang="en-US" sz="1800" dirty="0">
                          <a:effectLst/>
                        </a:rPr>
                        <a:t> toe at home, hey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duli</a:t>
                      </a:r>
                      <a:r>
                        <a:rPr lang="en-US" sz="1800" dirty="0">
                          <a:effectLst/>
                        </a:rPr>
                        <a:t>…/ 2x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915722" y="1675239"/>
            <a:ext cx="438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4 </a:t>
            </a:r>
            <a:r>
              <a:rPr lang="cs-CZ" sz="2000" b="1" dirty="0" err="1" smtClean="0">
                <a:solidFill>
                  <a:srgbClr val="FF0000"/>
                </a:solidFill>
              </a:rPr>
              <a:t>miles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from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Oława</a:t>
            </a:r>
          </a:p>
          <a:p>
            <a:r>
              <a:rPr lang="pl-PL" sz="1600" dirty="0" smtClean="0"/>
              <a:t>Author: unknown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788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Task</a:t>
            </a:r>
            <a:r>
              <a:rPr lang="cs-CZ" b="1" dirty="0" smtClean="0">
                <a:solidFill>
                  <a:srgbClr val="FF0000"/>
                </a:solidFill>
              </a:rPr>
              <a:t> no. 1B – SONGS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 smtClean="0"/>
              <a:t>Discuss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findings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, </a:t>
            </a:r>
            <a:r>
              <a:rPr lang="cs-CZ" dirty="0" err="1" smtClean="0"/>
              <a:t>compare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b="1" dirty="0" err="1"/>
              <a:t>all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songs</a:t>
            </a:r>
            <a:r>
              <a:rPr lang="cs-CZ" dirty="0"/>
              <a:t>?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clothes</a:t>
            </a:r>
            <a:r>
              <a:rPr lang="cs-CZ" dirty="0"/>
              <a:t> are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…)</a:t>
            </a:r>
          </a:p>
          <a:p>
            <a:pPr lvl="1"/>
            <a:r>
              <a:rPr lang="cs-CZ" dirty="0" err="1"/>
              <a:t>Remind</a:t>
            </a:r>
            <a:r>
              <a:rPr lang="cs-CZ" dirty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/>
              <a:t>folk </a:t>
            </a:r>
            <a:r>
              <a:rPr lang="cs-CZ" dirty="0" err="1"/>
              <a:t>songs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country/region. Are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 </a:t>
            </a:r>
            <a:r>
              <a:rPr lang="cs-CZ" dirty="0" err="1"/>
              <a:t>similiar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Are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submitted</a:t>
            </a:r>
            <a:r>
              <a:rPr lang="cs-CZ" dirty="0"/>
              <a:t> </a:t>
            </a:r>
            <a:r>
              <a:rPr lang="cs-CZ" dirty="0" err="1"/>
              <a:t>songs</a:t>
            </a:r>
            <a:r>
              <a:rPr lang="cs-CZ" dirty="0"/>
              <a:t>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folk </a:t>
            </a:r>
            <a:r>
              <a:rPr lang="cs-CZ" dirty="0" err="1"/>
              <a:t>songs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judging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? </a:t>
            </a:r>
          </a:p>
          <a:p>
            <a:pPr lvl="1"/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summarize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charakteristics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folk </a:t>
            </a:r>
            <a:r>
              <a:rPr lang="cs-CZ" dirty="0" err="1"/>
              <a:t>songs</a:t>
            </a:r>
            <a:r>
              <a:rPr lang="cs-CZ" dirty="0"/>
              <a:t>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606</Words>
  <Application>Microsoft Office PowerPoint</Application>
  <PresentationFormat>Širokoúhlá obrazovka</PresentationFormat>
  <Paragraphs>154</Paragraphs>
  <Slides>14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Acrobat Document</vt:lpstr>
      <vt:lpstr>Songs and dances</vt:lpstr>
      <vt:lpstr>Task no. 1A – SONGS</vt:lpstr>
      <vt:lpstr>Slovak song – translated by school from Humenné</vt:lpstr>
      <vt:lpstr>Czech song I – translated by school from Návsí</vt:lpstr>
      <vt:lpstr>Czech song II – translated by school from Ostrava</vt:lpstr>
      <vt:lpstr>Romanian song – translated by school from Sincel</vt:lpstr>
      <vt:lpstr>Croatian song – translated by Skola Odra</vt:lpstr>
      <vt:lpstr>Polish song – translated by school from Boleslawiec</vt:lpstr>
      <vt:lpstr>Task no. 1B – SONGS </vt:lpstr>
      <vt:lpstr>Task no.2A – MUSICAL INSTRUMENTS</vt:lpstr>
      <vt:lpstr>Task no.2B – MUSICAL INSTRUMENTS</vt:lpstr>
      <vt:lpstr>Task 3A - DANCES</vt:lpstr>
      <vt:lpstr>Task 3B - MUSIC</vt:lpstr>
      <vt:lpstr>Task 4 - optional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dances</dc:title>
  <dc:creator>Hlaváčková Hana</dc:creator>
  <cp:lastModifiedBy>Hlaváčková Hana</cp:lastModifiedBy>
  <cp:revision>34</cp:revision>
  <dcterms:created xsi:type="dcterms:W3CDTF">2017-12-04T13:41:44Z</dcterms:created>
  <dcterms:modified xsi:type="dcterms:W3CDTF">2017-12-12T14:34:16Z</dcterms:modified>
</cp:coreProperties>
</file>