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0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02524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KL4UL4Xf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0dGmFJaD2L4" TargetMode="External"/><Relationship Id="rId4" Type="http://schemas.openxmlformats.org/officeDocument/2006/relationships/hyperlink" Target="https://youtu.be/_CdvasIvaL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dirty="0">
                <a:solidFill>
                  <a:schemeClr val="tx1"/>
                </a:solidFill>
              </a:rPr>
              <a:t>WINTER </a:t>
            </a:r>
            <a:r>
              <a:rPr lang="en-US" dirty="0" smtClean="0">
                <a:solidFill>
                  <a:schemeClr val="tx1"/>
                </a:solidFill>
              </a:rPr>
              <a:t>WORKSHOPS</a:t>
            </a:r>
            <a:endParaRPr lang="cs" dirty="0">
              <a:solidFill>
                <a:schemeClr val="tx1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Zimní kalendárium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solidFill>
                  <a:srgbClr val="FF0000"/>
                </a:solidFill>
              </a:rPr>
              <a:t>Hey, bro! What is it? Tell me something about it, pls.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As students, we like it because we don’t learn</a:t>
            </a:r>
          </a:p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We also love a shortened classes on this day</a:t>
            </a:r>
          </a:p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rgbClr val="4A86E8"/>
                </a:solidFill>
              </a:rPr>
              <a:t>It is funny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2469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solidFill>
                  <a:srgbClr val="FF0000"/>
                </a:solidFill>
              </a:rPr>
              <a:t>Ok, that’s enough… Tell me, what are you doing there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We produce a variety of products</a:t>
            </a:r>
          </a:p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1-5 class makes other products than the 6 to 9 classes</a:t>
            </a:r>
          </a:p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We bring needed things </a:t>
            </a:r>
          </a:p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We put ourselves into the groups. </a:t>
            </a:r>
          </a:p>
          <a:p>
            <a:pPr marL="457200" lvl="0" indent="-35560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Then we made gifts for parents or products for sale.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solidFill>
                  <a:srgbClr val="FF0000"/>
                </a:solidFill>
              </a:rPr>
              <a:t>For sale?! Where it was selling?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On a school fair</a:t>
            </a:r>
          </a:p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Basically, it's Christmas concert.</a:t>
            </a:r>
          </a:p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Also girls are dancing</a:t>
            </a:r>
          </a:p>
          <a:p>
            <a:pPr marL="457200" lvl="0" indent="-35560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This is funny too, trust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-45900" y="203475"/>
            <a:ext cx="9235800" cy="62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solidFill>
                  <a:srgbClr val="FF0000"/>
                </a:solidFill>
              </a:rPr>
              <a:t>Ok. . . What are your fav. Czech Christmas songs, carols?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For example: Silent night- </a:t>
            </a:r>
            <a:r>
              <a:rPr lang="cs" sz="2000" u="sng" dirty="0">
                <a:solidFill>
                  <a:schemeClr val="tx1"/>
                </a:solidFill>
                <a:hlinkClick r:id="rId3"/>
              </a:rPr>
              <a:t>https://www.youtube.com/watch?v=XYKL4UL4Xfc</a:t>
            </a:r>
            <a:r>
              <a:rPr lang="cs" sz="2000" dirty="0">
                <a:solidFill>
                  <a:schemeClr val="tx1"/>
                </a:solidFill>
              </a:rPr>
              <a:t> </a:t>
            </a:r>
          </a:p>
          <a:p>
            <a:pPr marL="457200" lvl="0" indent="-355600" rtl="0">
              <a:spcBef>
                <a:spcPts val="0"/>
              </a:spcBef>
              <a:buClr>
                <a:srgbClr val="4A86E8"/>
              </a:buClr>
              <a:buSzPct val="100000"/>
              <a:buChar char="★"/>
            </a:pPr>
            <a:r>
              <a:rPr lang="cs" sz="2000" dirty="0">
                <a:solidFill>
                  <a:schemeClr val="tx1"/>
                </a:solidFill>
              </a:rPr>
              <a:t>Three Nuts </a:t>
            </a:r>
            <a:r>
              <a:rPr lang="cs" sz="2000" dirty="0" smtClean="0">
                <a:solidFill>
                  <a:schemeClr val="tx1"/>
                </a:solidFill>
              </a:rPr>
              <a:t>for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cs" sz="2000" dirty="0" smtClean="0">
                <a:solidFill>
                  <a:schemeClr val="tx1"/>
                </a:solidFill>
              </a:rPr>
              <a:t>Cinderella </a:t>
            </a:r>
            <a:r>
              <a:rPr lang="cs" sz="2000" dirty="0">
                <a:solidFill>
                  <a:schemeClr val="tx1"/>
                </a:solidFill>
              </a:rPr>
              <a:t>-  </a:t>
            </a:r>
            <a:r>
              <a:rPr lang="cs" sz="2000" u="sng" dirty="0">
                <a:solidFill>
                  <a:schemeClr val="tx1"/>
                </a:solidFill>
                <a:hlinkClick r:id="rId4"/>
              </a:rPr>
              <a:t>https://youtu.be/_</a:t>
            </a:r>
            <a:r>
              <a:rPr lang="cs" sz="2000" u="sng" dirty="0" smtClean="0">
                <a:solidFill>
                  <a:schemeClr val="tx1"/>
                </a:solidFill>
                <a:hlinkClick r:id="rId4"/>
              </a:rPr>
              <a:t>CdvasIvaL4</a:t>
            </a:r>
            <a:endParaRPr lang="en-US" sz="2000" u="sng" dirty="0">
              <a:solidFill>
                <a:schemeClr val="tx1"/>
              </a:solidFill>
              <a:hlinkClick r:id="rId4"/>
            </a:endParaRPr>
          </a:p>
          <a:p>
            <a:pPr marL="457200" lvl="0" indent="-355600">
              <a:buClr>
                <a:srgbClr val="4A86E8"/>
              </a:buClr>
              <a:buChar char="★"/>
            </a:pPr>
            <a:r>
              <a:rPr lang="en-US" sz="2000" u="sng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Here is the link to the video from our last workshop:</a:t>
            </a:r>
          </a:p>
          <a:p>
            <a:pPr marL="457200" lvl="0" indent="-355600">
              <a:buClr>
                <a:srgbClr val="4A86E8"/>
              </a:buClr>
              <a:buChar char="★"/>
            </a:pP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www.youtube.com/watch?v=0dGmFJaD2L4</a:t>
            </a:r>
            <a:endParaRPr lang="en-US" sz="2000" dirty="0" smtClean="0"/>
          </a:p>
          <a:p>
            <a:pPr marL="457200" lvl="0" indent="-355600">
              <a:buClr>
                <a:srgbClr val="4A86E8"/>
              </a:buClr>
              <a:buChar char="★"/>
            </a:pPr>
            <a:r>
              <a:rPr lang="en-US" sz="2000" dirty="0" smtClean="0">
                <a:solidFill>
                  <a:schemeClr val="tx1"/>
                </a:solidFill>
              </a:rPr>
              <a:t>And here is the Christmas concert</a:t>
            </a:r>
            <a:r>
              <a:rPr lang="en-GB" sz="2000" dirty="0">
                <a:solidFill>
                  <a:schemeClr val="tx1"/>
                </a:solidFill>
              </a:rPr>
              <a:t>/fair </a:t>
            </a:r>
            <a:r>
              <a:rPr lang="en-GB" sz="2000" u="sng" dirty="0">
                <a:solidFill>
                  <a:schemeClr val="tx1"/>
                </a:solidFill>
              </a:rPr>
              <a:t>https://www.youtube.com/watch?v=_ooY2G9jPc0</a:t>
            </a:r>
            <a:endParaRPr lang="cs" sz="2000" u="sng" dirty="0">
              <a:solidFill>
                <a:schemeClr val="tx1"/>
              </a:solidFill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Thanks for your attention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9850" y="2848300"/>
            <a:ext cx="3120804" cy="204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188</Words>
  <Application>Microsoft Office PowerPoint</Application>
  <PresentationFormat>Předvádění na obrazovce (16:9)</PresentationFormat>
  <Paragraphs>24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simple-light-2</vt:lpstr>
      <vt:lpstr>WINTER WORKSHOPS</vt:lpstr>
      <vt:lpstr>Hey, bro! What is it? Tell me something about it, pls.</vt:lpstr>
      <vt:lpstr>Ok, that’s enough… Tell me, what are you doing there</vt:lpstr>
      <vt:lpstr>For sale?! Where it was selling?</vt:lpstr>
      <vt:lpstr>Ok. . . What are your fav. Czech Christmas songs, carols?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WORKSHOPS</dc:title>
  <cp:lastModifiedBy>Krystyna</cp:lastModifiedBy>
  <cp:revision>3</cp:revision>
  <dcterms:modified xsi:type="dcterms:W3CDTF">2017-03-10T07:31:49Z</dcterms:modified>
</cp:coreProperties>
</file>