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2" d="100"/>
          <a:sy n="42" d="100"/>
        </p:scale>
        <p:origin x="100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89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69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90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8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2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5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38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06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35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1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69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811D-97E4-4983-B2FF-C4727F2D012E}" type="datetimeFigureOut">
              <a:rPr lang="pl-PL" smtClean="0"/>
              <a:t>2017-08-26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22CD-A008-4CFF-95DF-8DF63191D2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01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634F09D-C796-4FEB-92AC-A3B099B6A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72" y="486837"/>
            <a:ext cx="2984943" cy="884763"/>
          </a:xfrm>
        </p:spPr>
        <p:txBody>
          <a:bodyPr>
            <a:normAutofit/>
          </a:bodyPr>
          <a:lstStyle/>
          <a:p>
            <a:r>
              <a:rPr lang="pl-PL" sz="4400" dirty="0"/>
              <a:t>My </a:t>
            </a:r>
            <a:r>
              <a:rPr lang="pl-PL" sz="4400" dirty="0" err="1"/>
              <a:t>recipes</a:t>
            </a:r>
            <a:r>
              <a:rPr lang="pl-PL" sz="4400" dirty="0"/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B216237-122A-4080-B358-DB9725A7A007}"/>
              </a:ext>
            </a:extLst>
          </p:cNvPr>
          <p:cNvSpPr/>
          <p:nvPr/>
        </p:nvSpPr>
        <p:spPr>
          <a:xfrm>
            <a:off x="4466660" y="7677841"/>
            <a:ext cx="1724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by Oliwia</a:t>
            </a:r>
          </a:p>
        </p:txBody>
      </p:sp>
      <p:pic>
        <p:nvPicPr>
          <p:cNvPr id="7" name="Obraz 6" descr="Obraz zawierający żywność, stół, kubek, wewnątrz&#10;&#10;Opis wygenerowany przy bardzo wysokim poziomie pewności">
            <a:extLst>
              <a:ext uri="{FF2B5EF4-FFF2-40B4-BE49-F238E27FC236}">
                <a16:creationId xmlns:a16="http://schemas.microsoft.com/office/drawing/2014/main" id="{DFB5EA15-E2B0-43F4-9C1E-A6A406B38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D1FFB35-0551-49F9-ABC4-8294E7A431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6" y="5742432"/>
            <a:ext cx="4882776" cy="2999866"/>
          </a:xfrm>
          <a:prstGeom prst="rect">
            <a:avLst/>
          </a:prstGeom>
          <a:noFill/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C94E9DA-EEEE-4572-9FD6-16A22A108857}"/>
              </a:ext>
            </a:extLst>
          </p:cNvPr>
          <p:cNvSpPr/>
          <p:nvPr/>
        </p:nvSpPr>
        <p:spPr>
          <a:xfrm>
            <a:off x="493897" y="475488"/>
            <a:ext cx="5730874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US" sz="2600" kern="1400" spc="25" dirty="0" err="1">
                <a:solidFill>
                  <a:srgbClr val="17365D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Kanapki</a:t>
            </a:r>
            <a:endParaRPr lang="pl-PL" sz="2600" kern="1400" spc="25" dirty="0">
              <a:solidFill>
                <a:srgbClr val="17365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bread or roll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butter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cold cuts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tomatoe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cucumber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 the bread / cut the roll in half, spread some butter on every piece. Put a leave of lettuce on your bread, then put some cheese and cold cuts on. Slice and add the cucumber or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tomatoe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sprinkle the chive on the top add salt and pepper to taste.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Kanapki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commonly used for breakfast, lunch, and supper in Poland, and they may be composed of different kinds of cheese, meat, and vegetables depending from individual tastes. </a:t>
            </a: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Kanapki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derive from a the Middle Ages, when people used a thick slice of bread as a plate.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4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AC6836D-88A3-4AAE-A2F6-048CDA635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15" y="182112"/>
            <a:ext cx="5761794" cy="5012448"/>
          </a:xfrm>
          <a:prstGeom prst="rect">
            <a:avLst/>
          </a:prstGeom>
        </p:spPr>
      </p:pic>
      <p:pic>
        <p:nvPicPr>
          <p:cNvPr id="3" name="Obraz 2" descr="Obraz zawierający żywność, talerz, grzyb, stół&#10;&#10;Opis wygenerowany przy bardzo wysokim poziomie pewności">
            <a:extLst>
              <a:ext uri="{FF2B5EF4-FFF2-40B4-BE49-F238E27FC236}">
                <a16:creationId xmlns:a16="http://schemas.microsoft.com/office/drawing/2014/main" id="{605833B2-D6F7-4EF8-860D-443795F9AA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454396"/>
            <a:ext cx="4611624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7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9D39B58-55CE-40BE-AF50-D2126EADF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5" y="277362"/>
            <a:ext cx="5761794" cy="4821948"/>
          </a:xfrm>
          <a:prstGeom prst="rect">
            <a:avLst/>
          </a:prstGeom>
        </p:spPr>
      </p:pic>
      <p:pic>
        <p:nvPicPr>
          <p:cNvPr id="3" name="Obraz 2" descr="C:\Users\user\AppData\Local\Microsoft\Windows\INetCache\Content.Word\nalesniki 2.jpg">
            <a:extLst>
              <a:ext uri="{FF2B5EF4-FFF2-40B4-BE49-F238E27FC236}">
                <a16:creationId xmlns:a16="http://schemas.microsoft.com/office/drawing/2014/main" id="{BFBD75D7-9B7D-4998-A722-8010AE9EA0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5" y="5533390"/>
            <a:ext cx="5760720" cy="283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21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D0960F6-BDB2-4629-90F7-BFF66AD3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5" y="805430"/>
            <a:ext cx="5761794" cy="2961139"/>
          </a:xfrm>
          <a:prstGeom prst="rect">
            <a:avLst/>
          </a:prstGeom>
        </p:spPr>
      </p:pic>
      <p:pic>
        <p:nvPicPr>
          <p:cNvPr id="3" name="Obraz 2" descr="Znalezione obrazy dla zapytania Peach crisp">
            <a:extLst>
              <a:ext uri="{FF2B5EF4-FFF2-40B4-BE49-F238E27FC236}">
                <a16:creationId xmlns:a16="http://schemas.microsoft.com/office/drawing/2014/main" id="{A3B5E6C6-7D0D-4F96-92ED-E8E1875230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5" y="4690681"/>
            <a:ext cx="5284470" cy="3529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68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CE73B09-018A-4A40-9D71-4F3382B6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03" y="487675"/>
            <a:ext cx="5761794" cy="3633225"/>
          </a:xfrm>
          <a:prstGeom prst="rect">
            <a:avLst/>
          </a:prstGeom>
        </p:spPr>
      </p:pic>
      <p:pic>
        <p:nvPicPr>
          <p:cNvPr id="3" name="Obraz 2" descr="Znalezione obrazy dla zapytania Lemon and mint sorbet">
            <a:extLst>
              <a:ext uri="{FF2B5EF4-FFF2-40B4-BE49-F238E27FC236}">
                <a16:creationId xmlns:a16="http://schemas.microsoft.com/office/drawing/2014/main" id="{239D0DAE-3F8A-4343-94C2-81EC8CB9B5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5" y="5084064"/>
            <a:ext cx="4737129" cy="3035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55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DE8ABC-6B0F-43D8-8349-3334E737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5" y="778761"/>
            <a:ext cx="5761794" cy="2392686"/>
          </a:xfrm>
          <a:prstGeom prst="rect">
            <a:avLst/>
          </a:prstGeom>
        </p:spPr>
      </p:pic>
      <p:pic>
        <p:nvPicPr>
          <p:cNvPr id="3" name="Obraz 2" descr="Obraz zawierający kubek, stół, napoje, napój owocowy&#10;&#10;Opis wygenerowany przy bardzo wysokim poziomie pewności">
            <a:extLst>
              <a:ext uri="{FF2B5EF4-FFF2-40B4-BE49-F238E27FC236}">
                <a16:creationId xmlns:a16="http://schemas.microsoft.com/office/drawing/2014/main" id="{AA2C3DA9-D4FD-4A81-9322-1C1EBA9FAB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5" y="4608576"/>
            <a:ext cx="5450362" cy="36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522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16</Words>
  <Application>Microsoft Office PowerPoint</Application>
  <PresentationFormat>Pokaz na ekranie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Motyw pakietu Office</vt:lpstr>
      <vt:lpstr>My recipes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recipes</dc:title>
  <dc:creator>Izabela Kulpa</dc:creator>
  <cp:lastModifiedBy>Izabela Kulpa</cp:lastModifiedBy>
  <cp:revision>3</cp:revision>
  <dcterms:created xsi:type="dcterms:W3CDTF">2017-08-26T12:52:30Z</dcterms:created>
  <dcterms:modified xsi:type="dcterms:W3CDTF">2017-08-26T13:19:48Z</dcterms:modified>
</cp:coreProperties>
</file>