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0" r:id="rId5"/>
    <p:sldId id="266" r:id="rId6"/>
    <p:sldId id="261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83736-2198-44C4-8637-E20B9A4F4F37}" type="datetimeFigureOut">
              <a:rPr lang="cs-CZ" smtClean="0"/>
              <a:t>11.2.2016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EFFD5-C4F7-466B-B43C-36090AE35F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209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83736-2198-44C4-8637-E20B9A4F4F37}" type="datetimeFigureOut">
              <a:rPr lang="cs-CZ" smtClean="0"/>
              <a:t>11.2.2016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EFFD5-C4F7-466B-B43C-36090AE35F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4385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83736-2198-44C4-8637-E20B9A4F4F37}" type="datetimeFigureOut">
              <a:rPr lang="cs-CZ" smtClean="0"/>
              <a:t>11.2.2016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EFFD5-C4F7-466B-B43C-36090AE35F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6325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83736-2198-44C4-8637-E20B9A4F4F37}" type="datetimeFigureOut">
              <a:rPr lang="cs-CZ" smtClean="0"/>
              <a:t>11.2.2016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EFFD5-C4F7-466B-B43C-36090AE35F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1834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83736-2198-44C4-8637-E20B9A4F4F37}" type="datetimeFigureOut">
              <a:rPr lang="cs-CZ" smtClean="0"/>
              <a:t>11.2.2016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EFFD5-C4F7-466B-B43C-36090AE35F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2109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83736-2198-44C4-8637-E20B9A4F4F37}" type="datetimeFigureOut">
              <a:rPr lang="cs-CZ" smtClean="0"/>
              <a:t>11.2.2016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EFFD5-C4F7-466B-B43C-36090AE35F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74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83736-2198-44C4-8637-E20B9A4F4F37}" type="datetimeFigureOut">
              <a:rPr lang="cs-CZ" smtClean="0"/>
              <a:t>11.2.2016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EFFD5-C4F7-466B-B43C-36090AE35F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0650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83736-2198-44C4-8637-E20B9A4F4F37}" type="datetimeFigureOut">
              <a:rPr lang="cs-CZ" smtClean="0"/>
              <a:t>11.2.2016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EFFD5-C4F7-466B-B43C-36090AE35F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6215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83736-2198-44C4-8637-E20B9A4F4F37}" type="datetimeFigureOut">
              <a:rPr lang="cs-CZ" smtClean="0"/>
              <a:t>11.2.2016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EFFD5-C4F7-466B-B43C-36090AE35F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9367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83736-2198-44C4-8637-E20B9A4F4F37}" type="datetimeFigureOut">
              <a:rPr lang="cs-CZ" smtClean="0"/>
              <a:t>11.2.2016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EFFD5-C4F7-466B-B43C-36090AE35F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466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83736-2198-44C4-8637-E20B9A4F4F37}" type="datetimeFigureOut">
              <a:rPr lang="cs-CZ" smtClean="0"/>
              <a:t>11.2.2016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EFFD5-C4F7-466B-B43C-36090AE35F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2805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683736-2198-44C4-8637-E20B9A4F4F37}" type="datetimeFigureOut">
              <a:rPr lang="cs-CZ" smtClean="0"/>
              <a:t>11.2.2016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3EFFD5-C4F7-466B-B43C-36090AE35F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7309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Erasmus +</a:t>
            </a:r>
            <a:br>
              <a:rPr lang="cs-CZ" dirty="0" smtClean="0"/>
            </a:br>
            <a:r>
              <a:rPr lang="cs-CZ" dirty="0" smtClean="0"/>
              <a:t>2015-2017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556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/>
          <a:lstStyle/>
          <a:p>
            <a:r>
              <a:rPr lang="cs-CZ" dirty="0" smtClean="0"/>
              <a:t>5 </a:t>
            </a:r>
            <a:r>
              <a:rPr lang="cs-CZ" dirty="0" smtClean="0"/>
              <a:t>zemí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75656" y="2060848"/>
            <a:ext cx="6552728" cy="2736304"/>
          </a:xfrm>
        </p:spPr>
        <p:txBody>
          <a:bodyPr>
            <a:normAutofit fontScale="92500" lnSpcReduction="20000"/>
          </a:bodyPr>
          <a:lstStyle/>
          <a:p>
            <a:pPr marL="514350" indent="-514350" algn="l">
              <a:buAutoNum type="arabicPeriod"/>
            </a:pPr>
            <a:r>
              <a:rPr lang="cs-CZ" dirty="0" smtClean="0"/>
              <a:t>Česká republika </a:t>
            </a:r>
            <a:r>
              <a:rPr lang="cs-CZ" dirty="0" smtClean="0"/>
              <a:t>(2 školy, my a Ostrava)</a:t>
            </a:r>
            <a:endParaRPr lang="cs-CZ" dirty="0" smtClean="0"/>
          </a:p>
          <a:p>
            <a:pPr marL="514350" indent="-514350" algn="l">
              <a:buAutoNum type="arabicPeriod"/>
            </a:pPr>
            <a:r>
              <a:rPr lang="cs-CZ" dirty="0" smtClean="0"/>
              <a:t>Slovensko</a:t>
            </a:r>
            <a:endParaRPr lang="cs-CZ" b="1" dirty="0" smtClean="0"/>
          </a:p>
          <a:p>
            <a:pPr marL="514350" indent="-514350" algn="l">
              <a:buAutoNum type="arabicPeriod"/>
            </a:pPr>
            <a:r>
              <a:rPr lang="cs-CZ" dirty="0" smtClean="0"/>
              <a:t>Polsko</a:t>
            </a:r>
            <a:endParaRPr lang="cs-CZ" dirty="0" smtClean="0"/>
          </a:p>
          <a:p>
            <a:pPr marL="514350" indent="-514350" algn="l">
              <a:buAutoNum type="arabicPeriod"/>
            </a:pPr>
            <a:r>
              <a:rPr lang="cs-CZ" dirty="0" smtClean="0"/>
              <a:t>Rumunsko</a:t>
            </a:r>
            <a:endParaRPr lang="cs-CZ" dirty="0" smtClean="0"/>
          </a:p>
          <a:p>
            <a:pPr marL="514350" indent="-514350" algn="l">
              <a:buAutoNum type="arabicPeriod"/>
            </a:pPr>
            <a:r>
              <a:rPr lang="cs-CZ" dirty="0" smtClean="0"/>
              <a:t>Chorvatsko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292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/>
          <a:lstStyle/>
          <a:p>
            <a:r>
              <a:rPr lang="cs-CZ" dirty="0" smtClean="0"/>
              <a:t>7 </a:t>
            </a:r>
            <a:r>
              <a:rPr lang="cs-CZ" dirty="0" smtClean="0"/>
              <a:t>oblastí zkoumání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1916832"/>
            <a:ext cx="6912768" cy="36004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cs-CZ" dirty="0" smtClean="0"/>
              <a:t>1. Dřevěné předměty a keramika </a:t>
            </a:r>
          </a:p>
          <a:p>
            <a:pPr algn="l"/>
            <a:r>
              <a:rPr lang="cs-CZ" dirty="0" smtClean="0"/>
              <a:t>2. Kroje</a:t>
            </a:r>
          </a:p>
          <a:p>
            <a:pPr algn="l"/>
            <a:r>
              <a:rPr lang="cs-CZ" dirty="0" smtClean="0"/>
              <a:t>3. Místní tradice a zvyky</a:t>
            </a:r>
          </a:p>
          <a:p>
            <a:pPr algn="l"/>
            <a:r>
              <a:rPr lang="cs-CZ" dirty="0" smtClean="0"/>
              <a:t>4. Dřevěná architektura</a:t>
            </a:r>
            <a:endParaRPr lang="cs-CZ" dirty="0" smtClean="0"/>
          </a:p>
          <a:p>
            <a:pPr algn="l"/>
            <a:r>
              <a:rPr lang="cs-CZ" dirty="0" smtClean="0"/>
              <a:t>5. </a:t>
            </a:r>
            <a:r>
              <a:rPr lang="cs-CZ" dirty="0" smtClean="0"/>
              <a:t>Legendy</a:t>
            </a:r>
            <a:endParaRPr lang="cs-CZ" dirty="0" smtClean="0"/>
          </a:p>
          <a:p>
            <a:pPr algn="l"/>
            <a:r>
              <a:rPr lang="cs-CZ" dirty="0" smtClean="0"/>
              <a:t>6. </a:t>
            </a:r>
            <a:r>
              <a:rPr lang="cs-CZ" dirty="0" smtClean="0"/>
              <a:t>Hudba a tanec</a:t>
            </a:r>
            <a:endParaRPr lang="cs-CZ" dirty="0" smtClean="0"/>
          </a:p>
          <a:p>
            <a:pPr algn="l"/>
            <a:r>
              <a:rPr lang="cs-CZ" dirty="0" smtClean="0"/>
              <a:t>7. </a:t>
            </a:r>
            <a:r>
              <a:rPr lang="cs-CZ" dirty="0" smtClean="0"/>
              <a:t>Tradiční kuchyně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644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Mobility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238026"/>
            <a:ext cx="8229600" cy="4525963"/>
          </a:xfrm>
        </p:spPr>
        <p:txBody>
          <a:bodyPr/>
          <a:lstStyle/>
          <a:p>
            <a:pPr marL="914400" lvl="2" indent="0">
              <a:buNone/>
            </a:pPr>
            <a:r>
              <a:rPr lang="cs-CZ" sz="3600" b="1" dirty="0" smtClean="0"/>
              <a:t>         </a:t>
            </a:r>
            <a:r>
              <a:rPr lang="cs-CZ" sz="3600" b="1" dirty="0"/>
              <a:t>B</a:t>
            </a:r>
            <a:r>
              <a:rPr lang="cs-CZ" sz="3600" b="1" dirty="0" smtClean="0"/>
              <a:t>řezen 2016 </a:t>
            </a:r>
            <a:r>
              <a:rPr lang="cs-CZ" sz="3600" b="1" dirty="0" smtClean="0"/>
              <a:t>– </a:t>
            </a:r>
            <a:r>
              <a:rPr lang="cs-CZ" sz="3600" b="1" dirty="0" smtClean="0"/>
              <a:t>Rumunsko</a:t>
            </a:r>
            <a:endParaRPr lang="cs-CZ" sz="3600" b="1" dirty="0" smtClean="0"/>
          </a:p>
          <a:p>
            <a:pPr marL="0" indent="0">
              <a:buNone/>
            </a:pPr>
            <a:r>
              <a:rPr lang="cs-CZ" dirty="0" smtClean="0"/>
              <a:t>	</a:t>
            </a:r>
            <a:r>
              <a:rPr lang="cs-CZ" dirty="0"/>
              <a:t> </a:t>
            </a:r>
            <a:r>
              <a:rPr lang="cs-CZ" dirty="0" smtClean="0"/>
              <a:t>     (13.3.) 14.3.-</a:t>
            </a:r>
            <a:r>
              <a:rPr lang="en-US" dirty="0" smtClean="0"/>
              <a:t>18</a:t>
            </a:r>
            <a:r>
              <a:rPr lang="cs-CZ" dirty="0" smtClean="0"/>
              <a:t>.3. (</a:t>
            </a:r>
            <a:r>
              <a:rPr lang="en-US" dirty="0" smtClean="0"/>
              <a:t>19</a:t>
            </a:r>
            <a:r>
              <a:rPr lang="cs-CZ" dirty="0" smtClean="0"/>
              <a:t>.3.) 2016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- 5 </a:t>
            </a:r>
            <a:r>
              <a:rPr lang="cs-CZ" dirty="0" smtClean="0"/>
              <a:t>žáků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3140968"/>
            <a:ext cx="7074079" cy="3240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780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</a:t>
            </a:r>
            <a:r>
              <a:rPr lang="cs-CZ" dirty="0" smtClean="0"/>
              <a:t>estu, stravu, ubytování, pojištění a výlety  hradí EU</a:t>
            </a:r>
          </a:p>
          <a:p>
            <a:r>
              <a:rPr lang="cs-CZ" dirty="0" smtClean="0"/>
              <a:t>Žák dostane kapesné</a:t>
            </a:r>
          </a:p>
          <a:p>
            <a:r>
              <a:rPr lang="cs-CZ" dirty="0" smtClean="0"/>
              <a:t>Dárek pro rodinu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637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Česká republika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57200" lvl="1" indent="0">
              <a:buNone/>
            </a:pPr>
            <a:r>
              <a:rPr lang="cs-CZ" dirty="0" smtClean="0"/>
              <a:t>                                  </a:t>
            </a:r>
            <a:r>
              <a:rPr lang="cs-CZ" sz="3600" b="1" dirty="0"/>
              <a:t>K</a:t>
            </a:r>
            <a:r>
              <a:rPr lang="cs-CZ" sz="3600" b="1" dirty="0" smtClean="0"/>
              <a:t>věten 2016</a:t>
            </a:r>
            <a:endParaRPr lang="cs-CZ" sz="3600" b="1" dirty="0" smtClean="0"/>
          </a:p>
          <a:p>
            <a:pPr marL="457200" lvl="1" indent="0">
              <a:buNone/>
            </a:pPr>
            <a:r>
              <a:rPr lang="cs-CZ" sz="3600" b="1" dirty="0"/>
              <a:t> </a:t>
            </a:r>
            <a:r>
              <a:rPr lang="cs-CZ" sz="3600" b="1" dirty="0" smtClean="0"/>
              <a:t>     (8.5.) </a:t>
            </a:r>
            <a:r>
              <a:rPr lang="cs-CZ" sz="3600" b="1" dirty="0" smtClean="0"/>
              <a:t>9.5.2016- 13.5. (14.5</a:t>
            </a:r>
            <a:r>
              <a:rPr lang="cs-CZ" sz="3600" b="1" dirty="0" smtClean="0"/>
              <a:t>.)2016</a:t>
            </a:r>
          </a:p>
          <a:p>
            <a:pPr marL="457200" lvl="1" indent="0">
              <a:buNone/>
            </a:pPr>
            <a:endParaRPr lang="cs-CZ" sz="3600" b="1" dirty="0" smtClean="0"/>
          </a:p>
          <a:p>
            <a:pPr marL="457200" lvl="1" indent="0">
              <a:buNone/>
            </a:pPr>
            <a:r>
              <a:rPr lang="cs-CZ" sz="3600" dirty="0" smtClean="0">
                <a:solidFill>
                  <a:srgbClr val="FF0000"/>
                </a:solidFill>
              </a:rPr>
              <a:t>-  </a:t>
            </a:r>
            <a:r>
              <a:rPr lang="cs-CZ" sz="3600" dirty="0" smtClean="0"/>
              <a:t>Žáci </a:t>
            </a:r>
            <a:r>
              <a:rPr lang="cs-CZ" sz="3600" dirty="0" smtClean="0"/>
              <a:t>budou ubytováni v </a:t>
            </a:r>
            <a:r>
              <a:rPr lang="cs-CZ" sz="3600" dirty="0" smtClean="0"/>
              <a:t>rodinách</a:t>
            </a:r>
          </a:p>
          <a:p>
            <a:pPr lvl="1">
              <a:buFontTx/>
              <a:buChar char="-"/>
            </a:pPr>
            <a:r>
              <a:rPr lang="cs-CZ" sz="3600" dirty="0" smtClean="0"/>
              <a:t>Vyzvednout si žáka v neděli </a:t>
            </a:r>
          </a:p>
          <a:p>
            <a:pPr lvl="1">
              <a:buFontTx/>
              <a:buChar char="-"/>
            </a:pPr>
            <a:r>
              <a:rPr lang="cs-CZ" sz="3600" dirty="0"/>
              <a:t>Strava – zabezpečit snídani a </a:t>
            </a:r>
            <a:r>
              <a:rPr lang="cs-CZ" sz="3600" dirty="0" smtClean="0"/>
              <a:t>večeři </a:t>
            </a:r>
          </a:p>
          <a:p>
            <a:pPr lvl="1">
              <a:buFontTx/>
              <a:buChar char="-"/>
            </a:pPr>
            <a:r>
              <a:rPr lang="cs-CZ" sz="3600" dirty="0" smtClean="0"/>
              <a:t>Odvézt žáka na požadované místo v sobotu</a:t>
            </a:r>
            <a:endParaRPr lang="cs-CZ" sz="3600" dirty="0"/>
          </a:p>
          <a:p>
            <a:pPr lvl="1">
              <a:buFontTx/>
              <a:buChar char="-"/>
            </a:pPr>
            <a:endParaRPr lang="cs-CZ" sz="3600" dirty="0" smtClean="0">
              <a:solidFill>
                <a:srgbClr val="FF0000"/>
              </a:solidFill>
            </a:endParaRPr>
          </a:p>
          <a:p>
            <a:pPr lvl="1">
              <a:buFontTx/>
              <a:buChar char="-"/>
            </a:pPr>
            <a:endParaRPr lang="en-US" sz="3600" dirty="0" smtClean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cs-CZ" sz="3600" dirty="0" smtClean="0">
                <a:solidFill>
                  <a:srgbClr val="FF0000"/>
                </a:solidFill>
              </a:rPr>
              <a:t>     </a:t>
            </a:r>
            <a:endParaRPr lang="cs-CZ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14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Srpen/září 2016</a:t>
            </a:r>
            <a:br>
              <a:rPr lang="cs-CZ" dirty="0" smtClean="0"/>
            </a:br>
            <a:r>
              <a:rPr lang="cs-CZ" dirty="0" smtClean="0"/>
              <a:t>Polsko - </a:t>
            </a:r>
            <a:r>
              <a:rPr lang="cs-CZ" dirty="0" err="1" smtClean="0"/>
              <a:t>Boleslawiec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4086" y="1600200"/>
            <a:ext cx="6655827" cy="4525963"/>
          </a:xfrm>
        </p:spPr>
      </p:pic>
    </p:spTree>
    <p:extLst>
      <p:ext uri="{BB962C8B-B14F-4D97-AF65-F5344CB8AC3E}">
        <p14:creationId xmlns:p14="http://schemas.microsoft.com/office/powerpoint/2010/main" val="541755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1980728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Duben 2017</a:t>
            </a:r>
            <a:br>
              <a:rPr lang="cs-CZ" dirty="0" smtClean="0"/>
            </a:br>
            <a:r>
              <a:rPr lang="cs-CZ" dirty="0" smtClean="0"/>
              <a:t>Chorvatsko</a:t>
            </a:r>
            <a:br>
              <a:rPr lang="cs-CZ" dirty="0" smtClean="0"/>
            </a:br>
            <a:r>
              <a:rPr lang="cs-CZ" dirty="0" smtClean="0"/>
              <a:t>Zagreb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1340768"/>
            <a:ext cx="5364052" cy="5368181"/>
          </a:xfrm>
        </p:spPr>
      </p:pic>
    </p:spTree>
    <p:extLst>
      <p:ext uri="{BB962C8B-B14F-4D97-AF65-F5344CB8AC3E}">
        <p14:creationId xmlns:p14="http://schemas.microsoft.com/office/powerpoint/2010/main" val="407148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Září 2017</a:t>
            </a:r>
            <a:br>
              <a:rPr lang="cs-CZ" dirty="0" smtClean="0"/>
            </a:br>
            <a:r>
              <a:rPr lang="cs-CZ" dirty="0" smtClean="0"/>
              <a:t>Slovensko</a:t>
            </a:r>
            <a:br>
              <a:rPr lang="cs-CZ" dirty="0" smtClean="0"/>
            </a:br>
            <a:r>
              <a:rPr lang="cs-CZ" dirty="0" smtClean="0"/>
              <a:t>Humenné</a:t>
            </a:r>
            <a:endParaRPr lang="cs-CZ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132856"/>
            <a:ext cx="8551187" cy="4408859"/>
          </a:xfrm>
        </p:spPr>
      </p:pic>
    </p:spTree>
    <p:extLst>
      <p:ext uri="{BB962C8B-B14F-4D97-AF65-F5344CB8AC3E}">
        <p14:creationId xmlns:p14="http://schemas.microsoft.com/office/powerpoint/2010/main" val="24277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</TotalTime>
  <Words>122</Words>
  <Application>Microsoft Office PowerPoint</Application>
  <PresentationFormat>Předvádění na obrazovce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systému Office</vt:lpstr>
      <vt:lpstr>Erasmus + 2015-2017</vt:lpstr>
      <vt:lpstr>5 zemí</vt:lpstr>
      <vt:lpstr>7 oblastí zkoumání</vt:lpstr>
      <vt:lpstr>Mobility</vt:lpstr>
      <vt:lpstr>Prezentace aplikace PowerPoint</vt:lpstr>
      <vt:lpstr>Česká republika</vt:lpstr>
      <vt:lpstr>Srpen/září 2016 Polsko - Boleslawiec</vt:lpstr>
      <vt:lpstr>Duben 2017 Chorvatsko Zagreb</vt:lpstr>
      <vt:lpstr>Září 2017 Slovensko Humenné</vt:lpstr>
    </vt:vector>
  </TitlesOfParts>
  <Company>Masaryková Základní Šola Návsí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Erasmus + 2015-2017</dc:title>
  <dc:creator>Krystyna Nogová</dc:creator>
  <cp:lastModifiedBy>Krystyna Nogová</cp:lastModifiedBy>
  <cp:revision>17</cp:revision>
  <dcterms:created xsi:type="dcterms:W3CDTF">2016-01-19T09:50:40Z</dcterms:created>
  <dcterms:modified xsi:type="dcterms:W3CDTF">2016-02-11T14:23:03Z</dcterms:modified>
</cp:coreProperties>
</file>