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72" r:id="rId7"/>
    <p:sldId id="264" r:id="rId8"/>
    <p:sldId id="265" r:id="rId9"/>
    <p:sldId id="266" r:id="rId10"/>
    <p:sldId id="273" r:id="rId11"/>
    <p:sldId id="275" r:id="rId12"/>
    <p:sldId id="276" r:id="rId13"/>
    <p:sldId id="268" r:id="rId14"/>
    <p:sldId id="269" r:id="rId15"/>
    <p:sldId id="260" r:id="rId16"/>
    <p:sldId id="270" r:id="rId17"/>
    <p:sldId id="261" r:id="rId18"/>
    <p:sldId id="262" r:id="rId19"/>
    <p:sldId id="263" r:id="rId20"/>
    <p:sldId id="277" r:id="rId21"/>
    <p:sldId id="267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8112" y="2284335"/>
            <a:ext cx="6331390" cy="1292983"/>
          </a:xfrm>
        </p:spPr>
        <p:txBody>
          <a:bodyPr>
            <a:noAutofit/>
          </a:bodyPr>
          <a:lstStyle/>
          <a:p>
            <a:r>
              <a:rPr lang="el-GR" sz="8800" dirty="0" smtClean="0"/>
              <a:t>Πόρτο </a:t>
            </a:r>
            <a:r>
              <a:rPr lang="en-US" sz="8800" dirty="0" smtClean="0"/>
              <a:t>2019</a:t>
            </a:r>
            <a:endParaRPr lang="el-GR" sz="8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10" y="542588"/>
            <a:ext cx="2303417" cy="1439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46" y="0"/>
            <a:ext cx="1632022" cy="2308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7792" y="3577318"/>
            <a:ext cx="3832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Το ταξίδι μας, οι εμπειρίες μας</a:t>
            </a:r>
            <a:r>
              <a:rPr lang="en-US" sz="2000" dirty="0" smtClean="0"/>
              <a:t>…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7906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49" y="182880"/>
            <a:ext cx="8586651" cy="643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08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_76200806_011118_01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418582" y="-1807546"/>
            <a:ext cx="6004060" cy="10673886"/>
          </a:xfrm>
        </p:spPr>
      </p:pic>
    </p:spTree>
    <p:extLst>
      <p:ext uri="{BB962C8B-B14F-4D97-AF65-F5344CB8AC3E}">
        <p14:creationId xmlns:p14="http://schemas.microsoft.com/office/powerpoint/2010/main" val="23465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_76241006_231438_74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760" y="195941"/>
            <a:ext cx="6858000" cy="6479178"/>
          </a:xfrm>
        </p:spPr>
      </p:pic>
    </p:spTree>
    <p:extLst>
      <p:ext uri="{BB962C8B-B14F-4D97-AF65-F5344CB8AC3E}">
        <p14:creationId xmlns:p14="http://schemas.microsoft.com/office/powerpoint/2010/main" val="305746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03519" cy="6858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Livraria Lello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99" y="1084217"/>
            <a:ext cx="6064515" cy="4548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90" y="1084217"/>
            <a:ext cx="3965939" cy="528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96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63" y="522514"/>
            <a:ext cx="7593874" cy="5695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63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5290457" cy="6858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l-GR" dirty="0" smtClean="0"/>
              <a:t>Το Πορτογαλικό σχολείο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1" y="1907177"/>
            <a:ext cx="4741053" cy="3555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1" y="151569"/>
            <a:ext cx="4262846" cy="319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1" y="3531582"/>
            <a:ext cx="4262846" cy="3197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54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7" y="2142308"/>
            <a:ext cx="5869577" cy="4402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3" y="202472"/>
            <a:ext cx="5843452" cy="438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643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68" y="966651"/>
            <a:ext cx="5934891" cy="4767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04" y="966650"/>
            <a:ext cx="3575957" cy="4767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62994" y="195943"/>
            <a:ext cx="3304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cup’s experiment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07084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39" y="711924"/>
            <a:ext cx="7776755" cy="583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99509" y="143691"/>
            <a:ext cx="7498080" cy="4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 </a:t>
            </a:r>
            <a:r>
              <a:rPr lang="el-GR" sz="2400" dirty="0" smtClean="0"/>
              <a:t>επιλογή του </a:t>
            </a:r>
            <a:r>
              <a:rPr lang="en-US" sz="2400" dirty="0" smtClean="0"/>
              <a:t>logo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93717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2" y="953590"/>
            <a:ext cx="6311764" cy="4733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984" y="1128473"/>
            <a:ext cx="2893031" cy="4091647"/>
          </a:xfrm>
        </p:spPr>
      </p:pic>
    </p:spTree>
    <p:extLst>
      <p:ext uri="{BB962C8B-B14F-4D97-AF65-F5344CB8AC3E}">
        <p14:creationId xmlns:p14="http://schemas.microsoft.com/office/powerpoint/2010/main" val="241702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"/>
            <a:ext cx="5290456" cy="685800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H</a:t>
            </a:r>
            <a:r>
              <a:rPr lang="el-GR" dirty="0" smtClean="0"/>
              <a:t> πόλη του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Πόρτο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54" y="1716437"/>
            <a:ext cx="3621040" cy="482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59" y="275046"/>
            <a:ext cx="4770664" cy="636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966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98" y="0"/>
            <a:ext cx="4849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6429" y="195942"/>
            <a:ext cx="293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Ελλάδα βγήκε νικήτρια!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026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5290457" cy="6858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l-GR" dirty="0" smtClean="0"/>
              <a:t>Η επίσκεψη μας στην</a:t>
            </a:r>
            <a:r>
              <a:rPr lang="en-US" dirty="0" smtClean="0"/>
              <a:t> ciimar</a:t>
            </a: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709" y="1240637"/>
            <a:ext cx="5591350" cy="419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3" y="2037806"/>
            <a:ext cx="4824547" cy="361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482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0"/>
            <a:ext cx="2055223" cy="1284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92" y="822616"/>
            <a:ext cx="1200948" cy="1698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8240" y="457591"/>
            <a:ext cx="722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Σας ευχαριστούμε πολύ για τον χρόνο σας.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4968240" y="1162594"/>
            <a:ext cx="52077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Μαθητές:                        Καθηγήτριες:</a:t>
            </a:r>
          </a:p>
          <a:p>
            <a:r>
              <a:rPr lang="el-GR" dirty="0" smtClean="0"/>
              <a:t>Κοτρωνιά Στεφανία         Παρασχάκη Τατιάνα</a:t>
            </a:r>
          </a:p>
          <a:p>
            <a:r>
              <a:rPr lang="el-GR" dirty="0" smtClean="0"/>
              <a:t>Γκίκα Ιωάννα                  Λουκέρη Έφη</a:t>
            </a:r>
          </a:p>
          <a:p>
            <a:r>
              <a:rPr lang="el-GR" dirty="0" smtClean="0"/>
              <a:t>Μαθιουδάκης Κώστας</a:t>
            </a:r>
          </a:p>
          <a:p>
            <a:r>
              <a:rPr lang="el-GR" dirty="0" smtClean="0"/>
              <a:t>Χελιδώνη Μαρία</a:t>
            </a:r>
          </a:p>
          <a:p>
            <a:r>
              <a:rPr lang="el-GR" dirty="0" smtClean="0"/>
              <a:t>Λιόλης Γιώργος</a:t>
            </a:r>
          </a:p>
          <a:p>
            <a:r>
              <a:rPr lang="el-GR" dirty="0" smtClean="0"/>
              <a:t>Καρδαρά Αναστασία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9551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01" y="579844"/>
            <a:ext cx="4444093" cy="5925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25" y="579843"/>
            <a:ext cx="4444093" cy="5925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034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04" y="375192"/>
            <a:ext cx="4548596" cy="6064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69" y="375192"/>
            <a:ext cx="4548596" cy="6064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4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0" y="261256"/>
            <a:ext cx="8429897" cy="632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91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1" y="182881"/>
            <a:ext cx="5747654" cy="431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44" y="2390502"/>
            <a:ext cx="5608319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192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5290456" cy="6857999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Αβέιρο</a:t>
            </a:r>
            <a:endParaRPr lang="el-G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51" y="88991"/>
            <a:ext cx="4389892" cy="3292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8" y="1557772"/>
            <a:ext cx="4863034" cy="364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51" y="3474550"/>
            <a:ext cx="4389892" cy="3292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04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0" y="137160"/>
            <a:ext cx="3370217" cy="50292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Ο ατλαντικός ωκεανός</a:t>
            </a:r>
            <a:endParaRPr lang="el-GR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54" y="1454140"/>
            <a:ext cx="5796052" cy="434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452" y="1410788"/>
            <a:ext cx="3292793" cy="4390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6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51" y="130627"/>
            <a:ext cx="8795657" cy="6596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321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695</TotalTime>
  <Words>66</Words>
  <Application>Microsoft Office PowerPoint</Application>
  <PresentationFormat>Widescreen</PresentationFormat>
  <Paragraphs>19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Franklin Gothic Book</vt:lpstr>
      <vt:lpstr>Crop</vt:lpstr>
      <vt:lpstr>Πόρτο 2019</vt:lpstr>
      <vt:lpstr>H πόλη του  Πόρτο</vt:lpstr>
      <vt:lpstr>PowerPoint Presentation</vt:lpstr>
      <vt:lpstr>PowerPoint Presentation</vt:lpstr>
      <vt:lpstr>PowerPoint Presentation</vt:lpstr>
      <vt:lpstr>PowerPoint Presentation</vt:lpstr>
      <vt:lpstr> Αβέιρο</vt:lpstr>
      <vt:lpstr>Ο ατλαντικός ωκεανός</vt:lpstr>
      <vt:lpstr>PowerPoint Presentation</vt:lpstr>
      <vt:lpstr>PowerPoint Presentation</vt:lpstr>
      <vt:lpstr>PowerPoint Presentation</vt:lpstr>
      <vt:lpstr>PowerPoint Presentation</vt:lpstr>
      <vt:lpstr>Livraria Lello</vt:lpstr>
      <vt:lpstr>PowerPoint Presentation</vt:lpstr>
      <vt:lpstr>Το Πορτογαλικό σχολείο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Η επίσκεψη μας στην ciimar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ΠΟΡΤΟ 2019</dc:title>
  <dc:creator>Anastasia Kardara</dc:creator>
  <cp:lastModifiedBy>Anastasia Kardara</cp:lastModifiedBy>
  <cp:revision>12</cp:revision>
  <dcterms:created xsi:type="dcterms:W3CDTF">2019-12-22T18:35:42Z</dcterms:created>
  <dcterms:modified xsi:type="dcterms:W3CDTF">2019-12-23T08:54:40Z</dcterms:modified>
</cp:coreProperties>
</file>