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7566-8762-479F-8C3B-2A9AF14687D8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32E-BB38-410F-B234-674D1DA59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7566-8762-479F-8C3B-2A9AF14687D8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32E-BB38-410F-B234-674D1DA59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7566-8762-479F-8C3B-2A9AF14687D8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32E-BB38-410F-B234-674D1DA59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7566-8762-479F-8C3B-2A9AF14687D8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32E-BB38-410F-B234-674D1DA59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7566-8762-479F-8C3B-2A9AF14687D8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32E-BB38-410F-B234-674D1DA59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7566-8762-479F-8C3B-2A9AF14687D8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32E-BB38-410F-B234-674D1DA59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7566-8762-479F-8C3B-2A9AF14687D8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32E-BB38-410F-B234-674D1DA59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7566-8762-479F-8C3B-2A9AF14687D8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32E-BB38-410F-B234-674D1DA59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7566-8762-479F-8C3B-2A9AF14687D8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32E-BB38-410F-B234-674D1DA59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7566-8762-479F-8C3B-2A9AF14687D8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32E-BB38-410F-B234-674D1DA59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7566-8762-479F-8C3B-2A9AF14687D8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32E-BB38-410F-B234-674D1DA59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57566-8762-479F-8C3B-2A9AF14687D8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2F32E-BB38-410F-B234-674D1DA596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3000">
    <p:plu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ownloads\DJ-Aligator-Feat.-Heidi-Degn-Close-To-You-minus_(get-tune.net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352928" cy="1470025"/>
          </a:xfrm>
        </p:spPr>
        <p:txBody>
          <a:bodyPr>
            <a:noAutofit/>
          </a:bodyPr>
          <a:lstStyle/>
          <a:p>
            <a:r>
              <a:rPr lang="ro-RO" sz="4800" b="1" dirty="0" smtClean="0">
                <a:latin typeface="Arial Black" pitchFamily="34" charset="0"/>
                <a:cs typeface="Aharoni" pitchFamily="2" charset="-79"/>
              </a:rPr>
              <a:t> Procesul de creștere a cristalului </a:t>
            </a:r>
            <a:r>
              <a:rPr lang="en-US" sz="4800" b="1" dirty="0" smtClean="0">
                <a:latin typeface="Arial Black" pitchFamily="34" charset="0"/>
                <a:cs typeface="Aharoni" pitchFamily="2" charset="-79"/>
              </a:rPr>
              <a:t>:</a:t>
            </a:r>
            <a:endParaRPr lang="ru-RU" sz="4800" b="1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797152"/>
            <a:ext cx="5752728" cy="1728192"/>
          </a:xfrm>
        </p:spPr>
        <p:txBody>
          <a:bodyPr>
            <a:noAutofit/>
          </a:bodyPr>
          <a:lstStyle/>
          <a:p>
            <a:r>
              <a:rPr lang="ro-RO" sz="24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Elaborat de </a:t>
            </a:r>
            <a:r>
              <a:rPr lang="en-US" sz="24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:</a:t>
            </a:r>
            <a:r>
              <a:rPr lang="ro-RO" sz="24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ro-RO" sz="24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</a:br>
            <a:r>
              <a:rPr lang="ro-RO" sz="24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Paierele Cristina</a:t>
            </a:r>
            <a:br>
              <a:rPr lang="ro-RO" sz="24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</a:br>
            <a:r>
              <a:rPr lang="ro-RO" sz="24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Eleva clasei a-VII </a:t>
            </a:r>
            <a:r>
              <a:rPr lang="en-US" sz="24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“C”</a:t>
            </a:r>
            <a:r>
              <a:rPr lang="ro-RO" sz="24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ro-RO" sz="24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</a:br>
            <a:r>
              <a:rPr lang="ro-RO" sz="24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Liceul Teoretic</a:t>
            </a:r>
            <a:r>
              <a:rPr lang="en-US" sz="24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”</a:t>
            </a:r>
            <a:r>
              <a:rPr lang="ro-RO" sz="24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Alexei Mateevici</a:t>
            </a:r>
            <a:r>
              <a:rPr lang="en-US" sz="24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”</a:t>
            </a:r>
            <a:br>
              <a:rPr lang="en-US" sz="24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2400" b="1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Profesor:Railean</a:t>
            </a:r>
            <a:r>
              <a:rPr lang="en-US" sz="24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Viorica</a:t>
            </a:r>
            <a:endParaRPr lang="ru-RU" sz="2400" b="1" dirty="0">
              <a:solidFill>
                <a:schemeClr val="tx1"/>
              </a:solidFill>
              <a:cs typeface="Aharoni" pitchFamily="2" charset="-79"/>
            </a:endParaRPr>
          </a:p>
        </p:txBody>
      </p:sp>
      <p:pic>
        <p:nvPicPr>
          <p:cNvPr id="4" name="Рисунок 3" descr="eTwinningLogoFlat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132856"/>
            <a:ext cx="8244408" cy="2542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DJ-Aligator-Feat.-Heidi-Degn-Close-To-You-minus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 anchor="t">
            <a:norm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nevoie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341040"/>
            <a:ext cx="8229600" cy="12289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62000" y="493440"/>
            <a:ext cx="8229600" cy="12289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Содержимое 8" descr="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877272"/>
          </a:xfrm>
        </p:spPr>
      </p:pic>
      <p:sp>
        <p:nvSpPr>
          <p:cNvPr id="10" name="Прямоугольник 9"/>
          <p:cNvSpPr/>
          <p:nvPr/>
        </p:nvSpPr>
        <p:spPr>
          <a:xfrm>
            <a:off x="-252536" y="4509120"/>
            <a:ext cx="252028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Arial Black" pitchFamily="34" charset="0"/>
              </a:rPr>
              <a:t>Sare</a:t>
            </a:r>
            <a:r>
              <a:rPr lang="en-US" sz="2000" b="1" dirty="0" smtClean="0">
                <a:solidFill>
                  <a:schemeClr val="tx1"/>
                </a:solidFill>
                <a:latin typeface="Arial Black" pitchFamily="34" charset="0"/>
              </a:rPr>
              <a:t> de mare</a:t>
            </a:r>
            <a:br>
              <a:rPr lang="en-US" sz="20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Arial Black" pitchFamily="34" charset="0"/>
              </a:rPr>
              <a:t>Sea salt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5445224"/>
            <a:ext cx="288032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581128"/>
            <a:ext cx="280831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 Black" pitchFamily="34" charset="0"/>
              </a:rPr>
              <a:t>A</a:t>
            </a:r>
            <a:r>
              <a:rPr lang="ro-RO" sz="2000" b="1" dirty="0" smtClean="0">
                <a:solidFill>
                  <a:schemeClr val="tx1"/>
                </a:solidFill>
                <a:latin typeface="Arial Black" pitchFamily="34" charset="0"/>
              </a:rPr>
              <a:t>ță</a:t>
            </a:r>
            <a:br>
              <a:rPr lang="ro-RO" sz="20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o-RO" sz="2000" b="1" dirty="0" smtClean="0">
                <a:solidFill>
                  <a:schemeClr val="tx1"/>
                </a:solidFill>
                <a:latin typeface="Arial Black" pitchFamily="34" charset="0"/>
              </a:rPr>
              <a:t>Thread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15816" y="5445224"/>
            <a:ext cx="230425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 smtClean="0">
                <a:solidFill>
                  <a:schemeClr val="tx1"/>
                </a:solidFill>
                <a:latin typeface="Arial Black" pitchFamily="34" charset="0"/>
              </a:rPr>
              <a:t>Un bețișor</a:t>
            </a:r>
            <a:br>
              <a:rPr lang="ro-RO" sz="20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o-RO" sz="2000" b="1" dirty="0" smtClean="0">
                <a:solidFill>
                  <a:schemeClr val="tx1"/>
                </a:solidFill>
                <a:latin typeface="Arial Black" pitchFamily="34" charset="0"/>
              </a:rPr>
              <a:t>A stick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60232" y="3789040"/>
            <a:ext cx="190770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 smtClean="0">
                <a:solidFill>
                  <a:schemeClr val="tx1"/>
                </a:solidFill>
                <a:latin typeface="Arial Black" pitchFamily="34" charset="0"/>
              </a:rPr>
              <a:t>Apă</a:t>
            </a:r>
            <a:br>
              <a:rPr lang="ro-RO" sz="20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o-RO" sz="2000" b="1" dirty="0" smtClean="0">
                <a:solidFill>
                  <a:schemeClr val="tx1"/>
                </a:solidFill>
                <a:latin typeface="Arial Black" pitchFamily="34" charset="0"/>
              </a:rPr>
              <a:t>Wather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 advTm="5000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111111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7277" y="3573016"/>
            <a:ext cx="5476722" cy="3365668"/>
          </a:xfrm>
          <a:prstGeom prst="rect">
            <a:avLst/>
          </a:prstGeom>
        </p:spPr>
      </p:pic>
      <p:pic>
        <p:nvPicPr>
          <p:cNvPr id="4" name="Содержимое 3" descr="13162082_809948832469727_933075506_n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580112" cy="4005064"/>
          </a:xfrm>
        </p:spPr>
      </p:pic>
      <p:sp>
        <p:nvSpPr>
          <p:cNvPr id="6" name="Прямоугольник 5"/>
          <p:cNvSpPr/>
          <p:nvPr/>
        </p:nvSpPr>
        <p:spPr>
          <a:xfrm>
            <a:off x="5508104" y="908720"/>
            <a:ext cx="3635896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800" b="1" dirty="0" smtClean="0">
                <a:solidFill>
                  <a:schemeClr val="tx1"/>
                </a:solidFill>
                <a:latin typeface="Arial Black" pitchFamily="34" charset="0"/>
              </a:rPr>
              <a:t>Peste o </a:t>
            </a:r>
            <a:r>
              <a:rPr lang="en-US" sz="4800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o-RO" sz="4800" b="1" dirty="0" smtClean="0">
                <a:solidFill>
                  <a:schemeClr val="tx1"/>
                </a:solidFill>
                <a:latin typeface="Arial Black" pitchFamily="34" charset="0"/>
              </a:rPr>
              <a:t>lună </a:t>
            </a:r>
            <a:r>
              <a:rPr lang="en-US" sz="4800" b="1" dirty="0">
                <a:solidFill>
                  <a:schemeClr val="tx1"/>
                </a:solidFill>
                <a:latin typeface="Arial Black" pitchFamily="34" charset="0"/>
              </a:rPr>
              <a:t>:</a:t>
            </a:r>
            <a:endParaRPr lang="ru-RU" sz="4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653136"/>
            <a:ext cx="3563888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 Black" pitchFamily="34" charset="0"/>
              </a:rPr>
              <a:t>After a month : </a:t>
            </a:r>
            <a:endParaRPr lang="ru-RU" sz="4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 advTm="3000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7956376" cy="126876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err="1" smtClean="0"/>
              <a:t>Metodele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cre</a:t>
            </a:r>
            <a:r>
              <a:rPr lang="ro-RO" sz="3200" b="1" dirty="0" smtClean="0"/>
              <a:t>ș</a:t>
            </a:r>
            <a:r>
              <a:rPr lang="en-US" sz="3200" b="1" dirty="0" err="1" smtClean="0"/>
              <a:t>tere</a:t>
            </a:r>
            <a:r>
              <a:rPr lang="en-US" sz="3200" b="1" dirty="0" smtClean="0"/>
              <a:t> </a:t>
            </a:r>
            <a:r>
              <a:rPr lang="ro-RO" sz="3200" b="1" dirty="0" smtClean="0"/>
              <a:t>a cristalului </a:t>
            </a:r>
            <a:r>
              <a:rPr lang="en-US" sz="3200" b="1" dirty="0" smtClean="0"/>
              <a:t>: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8064896" cy="4896544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1. </a:t>
            </a:r>
            <a:r>
              <a:rPr lang="ro-RO" sz="2600" dirty="0" smtClean="0">
                <a:solidFill>
                  <a:schemeClr val="tx1"/>
                </a:solidFill>
              </a:rPr>
              <a:t>A</a:t>
            </a:r>
            <a:r>
              <a:rPr lang="en-US" sz="2600" dirty="0" smtClean="0">
                <a:solidFill>
                  <a:schemeClr val="tx1"/>
                </a:solidFill>
              </a:rPr>
              <a:t>d</a:t>
            </a:r>
            <a:r>
              <a:rPr lang="ro-RO" sz="2600" dirty="0" smtClean="0">
                <a:solidFill>
                  <a:schemeClr val="tx1"/>
                </a:solidFill>
              </a:rPr>
              <a:t>ăugăm sare de mare într-un pahar cu apă.</a:t>
            </a:r>
            <a:br>
              <a:rPr lang="ro-RO" sz="2600" dirty="0" smtClean="0">
                <a:solidFill>
                  <a:schemeClr val="tx1"/>
                </a:solidFill>
              </a:rPr>
            </a:br>
            <a:r>
              <a:rPr lang="ro-RO" sz="2600" dirty="0" smtClean="0">
                <a:solidFill>
                  <a:schemeClr val="tx1"/>
                </a:solidFill>
              </a:rPr>
              <a:t>2.Amestecăm sarea pîna se dizolvă.</a:t>
            </a:r>
            <a:br>
              <a:rPr lang="ro-RO" sz="2600" dirty="0" smtClean="0">
                <a:solidFill>
                  <a:schemeClr val="tx1"/>
                </a:solidFill>
              </a:rPr>
            </a:br>
            <a:r>
              <a:rPr lang="ro-RO" sz="2600" dirty="0" smtClean="0">
                <a:solidFill>
                  <a:schemeClr val="tx1"/>
                </a:solidFill>
              </a:rPr>
              <a:t>3.Legăm un fir de ață pe un bețișor și îl introducem în apă.</a:t>
            </a:r>
            <a:br>
              <a:rPr lang="ro-RO" sz="2600" dirty="0" smtClean="0">
                <a:solidFill>
                  <a:schemeClr val="tx1"/>
                </a:solidFill>
              </a:rPr>
            </a:br>
            <a:r>
              <a:rPr lang="ro-RO" sz="2600" dirty="0" smtClean="0">
                <a:solidFill>
                  <a:schemeClr val="tx1"/>
                </a:solidFill>
              </a:rPr>
              <a:t>4.Așteptăm ca cristalul să se formeze.</a:t>
            </a:r>
            <a:r>
              <a:rPr lang="en-US" sz="2600" dirty="0" smtClean="0">
                <a:solidFill>
                  <a:schemeClr val="tx1"/>
                </a:solidFill>
              </a:rPr>
              <a:t/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o-RO" b="1" dirty="0" smtClean="0">
                <a:solidFill>
                  <a:schemeClr val="tx1"/>
                </a:solidFill>
              </a:rPr>
              <a:t>The crystal grouth metods 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1.Add sea salt in a glass of </a:t>
            </a:r>
            <a:r>
              <a:rPr lang="en-US" sz="2600" dirty="0" err="1" smtClean="0">
                <a:solidFill>
                  <a:schemeClr val="tx1"/>
                </a:solidFill>
              </a:rPr>
              <a:t>wather</a:t>
            </a:r>
            <a:r>
              <a:rPr lang="en-US" sz="2600" dirty="0" smtClean="0">
                <a:solidFill>
                  <a:schemeClr val="tx1"/>
                </a:solidFill>
              </a:rPr>
              <a:t>.</a:t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2.Mix the salt until dissolved.</a:t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3.Tie a thread on a stick and insert in the </a:t>
            </a:r>
            <a:r>
              <a:rPr lang="en-US" sz="2600" dirty="0" err="1" smtClean="0">
                <a:solidFill>
                  <a:schemeClr val="tx1"/>
                </a:solidFill>
              </a:rPr>
              <a:t>wather</a:t>
            </a:r>
            <a:r>
              <a:rPr lang="en-US" sz="2600" dirty="0" smtClean="0">
                <a:solidFill>
                  <a:schemeClr val="tx1"/>
                </a:solidFill>
              </a:rPr>
              <a:t>.</a:t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4.Wait until the crystal will form.</a:t>
            </a:r>
            <a:r>
              <a:rPr lang="en-US" sz="2600" b="1" dirty="0" smtClean="0">
                <a:solidFill>
                  <a:schemeClr val="tx1"/>
                </a:solidFill>
              </a:rPr>
              <a:t/>
            </a:r>
            <a:br>
              <a:rPr lang="en-US" sz="2600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16000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5301208"/>
            <a:ext cx="2590056" cy="13681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76672"/>
            <a:ext cx="4464496" cy="6120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08720"/>
            <a:ext cx="432048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Concluzii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dirty="0" smtClean="0"/>
              <a:t> </a:t>
            </a:r>
            <a:br>
              <a:rPr lang="ro-RO" dirty="0" smtClean="0"/>
            </a:br>
            <a:r>
              <a:rPr lang="ro-RO" dirty="0" smtClean="0"/>
              <a:t> </a:t>
            </a:r>
            <a:r>
              <a:rPr lang="en-US" dirty="0" smtClean="0"/>
              <a:t> </a:t>
            </a:r>
            <a:r>
              <a:rPr lang="en-US" sz="2400" dirty="0" smtClean="0"/>
              <a:t>Mi-a </a:t>
            </a:r>
            <a:r>
              <a:rPr lang="ro-RO" sz="2400" dirty="0" smtClean="0"/>
              <a:t>plăcut foarte mult să fac parte din acest proiect ,pentru că am descoperit lucruri noi pe care le pot incerca mereu.</a:t>
            </a:r>
            <a:br>
              <a:rPr lang="ro-RO" sz="2400" dirty="0" smtClean="0"/>
            </a:br>
            <a:r>
              <a:rPr lang="ro-RO" sz="2400" dirty="0" smtClean="0"/>
              <a:t>  De asemenea mi-a plăcut felul în care s-au format cristalele și nici nu am crezut vreodată că din astfel de lucruri neînsemnate se pot forma lucruri uimitoare.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476672"/>
            <a:ext cx="4104456" cy="6120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1268760"/>
            <a:ext cx="388843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o-RO" sz="2800" b="1" dirty="0" smtClean="0"/>
              <a:t>Conclusions</a:t>
            </a:r>
            <a:r>
              <a:rPr lang="ru-RU" sz="2800" b="1" dirty="0" smtClean="0"/>
              <a:t> </a:t>
            </a:r>
            <a:r>
              <a:rPr lang="en-US" sz="2800" b="1" dirty="0" smtClean="0"/>
              <a:t>: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400" dirty="0" smtClean="0"/>
              <a:t>I liked very much to be part of this project, because I discovered new things that I can try always.</a:t>
            </a:r>
            <a:br>
              <a:rPr lang="en-US" sz="2400" dirty="0" smtClean="0"/>
            </a:br>
            <a:r>
              <a:rPr lang="en-US" sz="2400" dirty="0" smtClean="0"/>
              <a:t>I also liked thus how crystals were formed and I never thought that in such things can form amazing things.</a:t>
            </a:r>
            <a:endParaRPr lang="en-US" sz="2400" dirty="0"/>
          </a:p>
        </p:txBody>
      </p:sp>
    </p:spTree>
  </p:cSld>
  <p:clrMapOvr>
    <a:masterClrMapping/>
  </p:clrMapOvr>
  <p:transition spd="med" advTm="15000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48</Words>
  <Application>Microsoft Office PowerPoint</Application>
  <PresentationFormat>Экран (4:3)</PresentationFormat>
  <Paragraphs>14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Procesul de creștere a cristalului :</vt:lpstr>
      <vt:lpstr>Avem nevoie de :</vt:lpstr>
      <vt:lpstr>Слайд 3</vt:lpstr>
      <vt:lpstr> Metodele de creștere a cristalului :</vt:lpstr>
      <vt:lpstr>Слайд 5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Procesul de creștere a cristalului</dc:title>
  <dc:creator>ADMIN</dc:creator>
  <cp:lastModifiedBy>ADMIN</cp:lastModifiedBy>
  <cp:revision>9</cp:revision>
  <dcterms:created xsi:type="dcterms:W3CDTF">2016-05-05T09:32:39Z</dcterms:created>
  <dcterms:modified xsi:type="dcterms:W3CDTF">2016-05-05T11:00:38Z</dcterms:modified>
</cp:coreProperties>
</file>