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75" r:id="rId5"/>
    <p:sldId id="259" r:id="rId6"/>
    <p:sldId id="284" r:id="rId7"/>
    <p:sldId id="263" r:id="rId8"/>
    <p:sldId id="266" r:id="rId9"/>
    <p:sldId id="265" r:id="rId10"/>
    <p:sldId id="283" r:id="rId11"/>
    <p:sldId id="276" r:id="rId12"/>
    <p:sldId id="278" r:id="rId13"/>
    <p:sldId id="280" r:id="rId14"/>
    <p:sldId id="282" r:id="rId15"/>
    <p:sldId id="269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3BF54-DAF9-4932-AE9F-89DED74F47EE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E4210-0146-43AE-9BBD-3D4F42ED15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0536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1360A-2838-43AB-83C3-00878246180C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8C5C7-B430-4949-8BA3-E94C25227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715420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C5C7-B430-4949-8BA3-E94C252276D4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5966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C5C7-B430-4949-8BA3-E94C252276D4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2638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C5C7-B430-4949-8BA3-E94C252276D4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234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C5C7-B430-4949-8BA3-E94C252276D4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2884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C5C7-B430-4949-8BA3-E94C252276D4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6696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C5C7-B430-4949-8BA3-E94C252276D4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5228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C5C7-B430-4949-8BA3-E94C252276D4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149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C5C7-B430-4949-8BA3-E94C252276D4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3322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C5C7-B430-4949-8BA3-E94C252276D4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9227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C5C7-B430-4949-8BA3-E94C252276D4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7651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C5C7-B430-4949-8BA3-E94C252276D4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7290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C5C7-B430-4949-8BA3-E94C252276D4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4537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C5C7-B430-4949-8BA3-E94C252276D4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2663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C5C7-B430-4949-8BA3-E94C252276D4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950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11A816-CBBC-4878-84F7-F8DED4D8D2C1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5DCBDF-ADB7-49DE-AFB0-7CBB7252A8C7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094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A816-CBBC-4878-84F7-F8DED4D8D2C1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CBDF-ADB7-49DE-AFB0-7CBB7252A8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325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A816-CBBC-4878-84F7-F8DED4D8D2C1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CBDF-ADB7-49DE-AFB0-7CBB7252A8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316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A816-CBBC-4878-84F7-F8DED4D8D2C1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CBDF-ADB7-49DE-AFB0-7CBB7252A8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70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E11A816-CBBC-4878-84F7-F8DED4D8D2C1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B5DCBDF-ADB7-49DE-AFB0-7CBB7252A8C7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21280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A816-CBBC-4878-84F7-F8DED4D8D2C1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CBDF-ADB7-49DE-AFB0-7CBB7252A8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26198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A816-CBBC-4878-84F7-F8DED4D8D2C1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CBDF-ADB7-49DE-AFB0-7CBB7252A8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78413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A816-CBBC-4878-84F7-F8DED4D8D2C1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CBDF-ADB7-49DE-AFB0-7CBB7252A8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682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A816-CBBC-4878-84F7-F8DED4D8D2C1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CBDF-ADB7-49DE-AFB0-7CBB7252A8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879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E11A816-CBBC-4878-84F7-F8DED4D8D2C1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B5DCBDF-ADB7-49DE-AFB0-7CBB7252A8C7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03285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E11A816-CBBC-4878-84F7-F8DED4D8D2C1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B5DCBDF-ADB7-49DE-AFB0-7CBB7252A8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788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E11A816-CBBC-4878-84F7-F8DED4D8D2C1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5DCBDF-ADB7-49DE-AFB0-7CBB7252A8C7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215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Pa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lovni.hr/sci-tech/video-prvi-puta-u-posljednjih-devet-godina-dva-astronauta-nasa-e-poletjela-u-svemir-423481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SVEMIR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Juraj Stublić, 2.d</a:t>
            </a:r>
          </a:p>
          <a:p>
            <a:r>
              <a:rPr lang="hr-HR" dirty="0" smtClean="0"/>
              <a:t>Učiteljica </a:t>
            </a:r>
            <a:r>
              <a:rPr lang="hr-HR" dirty="0" err="1" smtClean="0"/>
              <a:t>jadranka</a:t>
            </a:r>
            <a:r>
              <a:rPr lang="hr-HR" dirty="0" smtClean="0"/>
              <a:t> </a:t>
            </a:r>
            <a:r>
              <a:rPr lang="hr-HR" dirty="0" err="1" smtClean="0"/>
              <a:t>jelisavac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8391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RAKETA SPUTNJIK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088" y="3339222"/>
            <a:ext cx="5962011" cy="3225350"/>
          </a:xfrm>
          <a:prstGeom prst="rect">
            <a:avLst/>
          </a:prstGeom>
        </p:spPr>
      </p:pic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1251678" y="1746913"/>
            <a:ext cx="10178322" cy="4132679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1957</a:t>
            </a:r>
            <a:r>
              <a:rPr lang="hr-HR" dirty="0"/>
              <a:t>. godine u svemir je lansirana sovjetska raketa s kapsulom Sputnjik-2 u kojoj se nalazio najpoznatiji pas na svijetu - </a:t>
            </a:r>
            <a:r>
              <a:rPr lang="hr-HR" dirty="0" err="1"/>
              <a:t>Lajka</a:t>
            </a:r>
            <a:r>
              <a:rPr lang="hr-H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55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PAS LAJKA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201003"/>
            <a:ext cx="10178322" cy="4678589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b="1" dirty="0" smtClean="0">
              <a:hlinkClick r:id="rId3" tooltip="Pas"/>
            </a:endParaRPr>
          </a:p>
          <a:p>
            <a:r>
              <a:rPr lang="hr-HR" b="1" dirty="0" smtClean="0"/>
              <a:t>Pas </a:t>
            </a:r>
            <a:r>
              <a:rPr lang="hr-HR" b="1" dirty="0" err="1"/>
              <a:t>Lajka</a:t>
            </a:r>
            <a:r>
              <a:rPr lang="hr-HR" b="1" dirty="0"/>
              <a:t> je jedno od prvih živih bića u svemiru i prva životinja u orbiti oko </a:t>
            </a:r>
            <a:r>
              <a:rPr lang="hr-HR" b="1" dirty="0" smtClean="0"/>
              <a:t>Zemlje.</a:t>
            </a:r>
            <a:endParaRPr lang="hr-HR" b="1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074" y="298200"/>
            <a:ext cx="3152634" cy="315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ASTRONAUT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Astronaut je </a:t>
            </a:r>
            <a:r>
              <a:rPr lang="hr-HR" dirty="0"/>
              <a:t>osoba obučena, u programu leta u svemir, za zapovijedanje, upravljanje, ili služenje kao član posade na svemirskoj letjelici. </a:t>
            </a:r>
            <a:endParaRPr lang="hr-HR" dirty="0" smtClean="0"/>
          </a:p>
          <a:p>
            <a:r>
              <a:rPr lang="hr-HR" dirty="0"/>
              <a:t>Neil Armstrong, koji je 1969. kao šef misije </a:t>
            </a:r>
            <a:r>
              <a:rPr lang="hr-HR" dirty="0" err="1"/>
              <a:t>Apollo</a:t>
            </a:r>
            <a:r>
              <a:rPr lang="hr-HR" dirty="0"/>
              <a:t> 11 bio prvi čovjek na </a:t>
            </a:r>
            <a:r>
              <a:rPr lang="hr-HR" dirty="0" smtClean="0"/>
              <a:t>Mjesecu</a:t>
            </a:r>
            <a:endParaRPr lang="hr-HR" dirty="0"/>
          </a:p>
          <a:p>
            <a:r>
              <a:rPr lang="hr-HR" dirty="0" smtClean="0"/>
              <a:t>Na Mjesecu su jasno vidljivi otisci stopala koje su iza sebe ostavili astronauti – i oni će tu ostati zauvijek, s obzirom da na Mjesecu nema vjetra koji bi ih </a:t>
            </a:r>
            <a:r>
              <a:rPr lang="hr-HR" i="1" dirty="0" smtClean="0"/>
              <a:t>otpuhao</a:t>
            </a:r>
            <a:r>
              <a:rPr lang="hr-HR" dirty="0" smtClean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75" y="56888"/>
            <a:ext cx="2143125" cy="21431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554" y="4456658"/>
            <a:ext cx="3275747" cy="183441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5688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NASA je </a:t>
            </a:r>
            <a:r>
              <a:rPr lang="hr-HR" dirty="0"/>
              <a:t>državna civilna uprava SAD-a za zrakoplovna i svemirska istraživanja i </a:t>
            </a:r>
            <a:r>
              <a:rPr lang="hr-HR" dirty="0" smtClean="0"/>
              <a:t>razvoj</a:t>
            </a:r>
          </a:p>
          <a:p>
            <a:r>
              <a:rPr lang="hr-HR" dirty="0" smtClean="0"/>
              <a:t>NASA je vodila američke programe svemirskih istraživanja, od prvih američkih letova s ljudskom posadom (program Mercury; program </a:t>
            </a:r>
            <a:r>
              <a:rPr lang="hr-HR" dirty="0" err="1" smtClean="0"/>
              <a:t>Gemini</a:t>
            </a:r>
            <a:r>
              <a:rPr lang="hr-HR" dirty="0" smtClean="0"/>
              <a:t>) do leta ljudi na Mjesec (program </a:t>
            </a:r>
            <a:r>
              <a:rPr lang="hr-HR" dirty="0" err="1" smtClean="0"/>
              <a:t>Apollo</a:t>
            </a:r>
            <a:r>
              <a:rPr lang="hr-HR" dirty="0" smtClean="0"/>
              <a:t>) i misija </a:t>
            </a:r>
            <a:r>
              <a:rPr lang="hr-HR" dirty="0" err="1" smtClean="0"/>
              <a:t>raketoplana</a:t>
            </a:r>
            <a:r>
              <a:rPr lang="hr-HR" dirty="0" smtClean="0"/>
              <a:t> </a:t>
            </a:r>
            <a:r>
              <a:rPr lang="hr-HR" dirty="0" err="1" smtClean="0"/>
              <a:t>Space</a:t>
            </a:r>
            <a:r>
              <a:rPr lang="hr-HR" dirty="0" smtClean="0"/>
              <a:t> </a:t>
            </a:r>
            <a:r>
              <a:rPr lang="hr-HR" dirty="0" err="1" smtClean="0"/>
              <a:t>Shuttle</a:t>
            </a:r>
            <a:r>
              <a:rPr lang="hr-HR" dirty="0" smtClean="0"/>
              <a:t>.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796" y="3766782"/>
            <a:ext cx="2984763" cy="211281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871" y="161663"/>
            <a:ext cx="23717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Zadnje lansiranje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Povijesno </a:t>
            </a:r>
            <a:r>
              <a:rPr lang="hr-HR" dirty="0"/>
              <a:t>lansiranje: dva NASA-ina astronauta </a:t>
            </a:r>
            <a:r>
              <a:rPr lang="hr-HR" dirty="0" smtClean="0"/>
              <a:t>raketom </a:t>
            </a:r>
            <a:r>
              <a:rPr lang="hr-HR" dirty="0" err="1"/>
              <a:t>SpaceX</a:t>
            </a:r>
            <a:r>
              <a:rPr lang="hr-HR" dirty="0"/>
              <a:t>-a lete u svemir</a:t>
            </a:r>
            <a:r>
              <a:rPr lang="hr-HR" dirty="0" smtClean="0"/>
              <a:t>!</a:t>
            </a:r>
          </a:p>
          <a:p>
            <a:r>
              <a:rPr lang="hr-HR" dirty="0"/>
              <a:t>Privatna kompanija milijardera </a:t>
            </a:r>
            <a:r>
              <a:rPr lang="hr-HR" dirty="0" err="1"/>
              <a:t>Elona</a:t>
            </a:r>
            <a:r>
              <a:rPr lang="hr-HR" dirty="0"/>
              <a:t> </a:t>
            </a:r>
            <a:r>
              <a:rPr lang="hr-HR" dirty="0" err="1"/>
              <a:t>Muska</a:t>
            </a:r>
            <a:r>
              <a:rPr lang="hr-HR" dirty="0"/>
              <a:t> s Floride je uspješno lansirala dvojicu američkih astronauta u orbitu, što je prvo polijetanje Amerikanaca s američkog tla u zadnjih devet godina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www.poslovni.hr/sci-tech/video-prvi-puta-u-posljednjih-devet-godina-dva-astronauta-nasa-e-poletjela-u-svemir-4234813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AutoShape 2" descr="Zvijezde i suze | Fokolar.hr"/>
          <p:cNvSpPr>
            <a:spLocks noChangeAspect="1" noChangeArrowheads="1"/>
          </p:cNvSpPr>
          <p:nvPr/>
        </p:nvSpPr>
        <p:spPr bwMode="auto">
          <a:xfrm>
            <a:off x="63500" y="-136525"/>
            <a:ext cx="30861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950" y="375284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151" y="3658115"/>
            <a:ext cx="4095717" cy="2632961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solidFill>
                  <a:schemeClr val="tx1"/>
                </a:solidFill>
              </a:rPr>
              <a:t>Svemir je čitav svijet što nas okružuje: prostor, vrijeme, materija, energija, planeti, zvijezde, galaktike, intergalaktički prostor i sve iza toga</a:t>
            </a:r>
            <a:r>
              <a:rPr lang="hr-HR" b="1" dirty="0" smtClean="0">
                <a:solidFill>
                  <a:schemeClr val="tx1"/>
                </a:solidFill>
              </a:rPr>
              <a:t>.</a:t>
            </a:r>
            <a:endParaRPr lang="hr-HR" dirty="0" smtClean="0">
              <a:solidFill>
                <a:schemeClr val="tx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58" y="153555"/>
            <a:ext cx="2581442" cy="172096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SVEMIR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363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75" y="2524125"/>
            <a:ext cx="2533650" cy="18097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711" y="185654"/>
            <a:ext cx="7757188" cy="645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SUNČEV SUSTAV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419367"/>
            <a:ext cx="10178322" cy="4460225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b="1" dirty="0" smtClean="0"/>
              <a:t>Sunčev sustav </a:t>
            </a:r>
            <a:r>
              <a:rPr lang="hr-HR" dirty="0" smtClean="0"/>
              <a:t>je dio svemira koji čine Sunce i 8 planeta koji kruže oko njega.</a:t>
            </a:r>
          </a:p>
          <a:p>
            <a:r>
              <a:rPr lang="hr-HR" b="1" dirty="0" smtClean="0"/>
              <a:t>Sunce</a:t>
            </a:r>
            <a:r>
              <a:rPr lang="hr-HR" dirty="0" smtClean="0"/>
              <a:t> </a:t>
            </a:r>
            <a:r>
              <a:rPr lang="hr-HR" dirty="0"/>
              <a:t>je središnja zvijezda našeg planetarnog sustava</a:t>
            </a:r>
            <a:r>
              <a:rPr lang="hr-HR" dirty="0" smtClean="0"/>
              <a:t>.</a:t>
            </a:r>
          </a:p>
          <a:p>
            <a:r>
              <a:rPr lang="hr-HR" b="1" dirty="0" smtClean="0"/>
              <a:t>Planeti </a:t>
            </a:r>
            <a:r>
              <a:rPr lang="hr-HR" dirty="0" smtClean="0"/>
              <a:t>sunčevog sustava su: Merkur</a:t>
            </a:r>
            <a:r>
              <a:rPr lang="hr-HR" dirty="0"/>
              <a:t>, Venera, Zemlja, Mars, Jupiter, Saturn, </a:t>
            </a:r>
            <a:r>
              <a:rPr lang="hr-HR" dirty="0" smtClean="0"/>
              <a:t>Neptun i Uran.</a:t>
            </a:r>
          </a:p>
          <a:p>
            <a:r>
              <a:rPr lang="hr-HR" dirty="0"/>
              <a:t>Procjenjuje se da u svemiru ima oko 10.000.000.000 </a:t>
            </a:r>
            <a:r>
              <a:rPr lang="hr-HR" dirty="0" err="1"/>
              <a:t>triliona</a:t>
            </a:r>
            <a:r>
              <a:rPr lang="hr-HR" dirty="0"/>
              <a:t> zvijezda, </a:t>
            </a:r>
            <a:r>
              <a:rPr lang="hr-HR" dirty="0" err="1"/>
              <a:t>vjerovatno</a:t>
            </a:r>
            <a:r>
              <a:rPr lang="hr-HR" dirty="0"/>
              <a:t> više od svih zrna pijeska na svim plažama na Zemlji.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150" y="4736563"/>
            <a:ext cx="3957850" cy="190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Svake sekunde jezgra Sunca oslobodi količinu energije koja je jednaka 100 milijardi nuklearnih bombi!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866" y="3439237"/>
            <a:ext cx="3324688" cy="22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zemlja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/>
              <a:t>Zemlja je planet na kojem živi čovjek i jedini nama poznati planet na kojem postoji život</a:t>
            </a:r>
            <a:r>
              <a:rPr lang="hr-HR" dirty="0" smtClean="0"/>
              <a:t>.</a:t>
            </a:r>
          </a:p>
          <a:p>
            <a:r>
              <a:rPr lang="pl-PL" dirty="0"/>
              <a:t>Naša planeta je stara oko 4,54 milijardi </a:t>
            </a:r>
            <a:r>
              <a:rPr lang="pl-PL" dirty="0" smtClean="0"/>
              <a:t>godina. </a:t>
            </a:r>
            <a:endParaRPr lang="hr-HR" dirty="0" smtClean="0"/>
          </a:p>
          <a:p>
            <a:r>
              <a:rPr lang="hr-HR" dirty="0" smtClean="0"/>
              <a:t>Zemlja </a:t>
            </a:r>
            <a:r>
              <a:rPr lang="hr-HR" dirty="0"/>
              <a:t>je treći planet po redoslijedu udaljenosti od Sunca i najveći među unutarnjim planetima, ima prirodni satelit Mjesec</a:t>
            </a:r>
            <a:r>
              <a:rPr lang="hr-HR" dirty="0" smtClean="0"/>
              <a:t>. </a:t>
            </a:r>
          </a:p>
          <a:p>
            <a:r>
              <a:rPr lang="hr-HR" dirty="0" smtClean="0"/>
              <a:t>Zbog </a:t>
            </a:r>
            <a:r>
              <a:rPr lang="hr-HR" dirty="0"/>
              <a:t>slabije gravitacije, osoba koja teži 100kg na Zemlji bila bi teška samo 38kg na Marsu.</a:t>
            </a:r>
          </a:p>
          <a:p>
            <a:r>
              <a:rPr lang="hr-HR" dirty="0" smtClean="0"/>
              <a:t>Oko </a:t>
            </a:r>
            <a:r>
              <a:rPr lang="hr-HR" dirty="0"/>
              <a:t>Zemlje kruži više od 8.000 predmeta. </a:t>
            </a:r>
            <a:r>
              <a:rPr lang="hr-HR" dirty="0" smtClean="0"/>
              <a:t> Većina </a:t>
            </a:r>
            <a:r>
              <a:rPr lang="hr-HR" dirty="0"/>
              <a:t>njih se klasificira kao “svemirski otpad” ili krhotine preostale od letjelica i misija iz </a:t>
            </a:r>
            <a:r>
              <a:rPr lang="hr-HR" dirty="0" smtClean="0"/>
              <a:t>prošlosti.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803" y="41985"/>
            <a:ext cx="2194588" cy="22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8418" y="2070098"/>
            <a:ext cx="5172501" cy="450021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02" y="0"/>
            <a:ext cx="11629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MARS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74508" y="2511796"/>
            <a:ext cx="10178322" cy="3593591"/>
          </a:xfrm>
        </p:spPr>
        <p:txBody>
          <a:bodyPr/>
          <a:lstStyle/>
          <a:p>
            <a:endParaRPr lang="hr-HR" b="1" dirty="0" smtClean="0"/>
          </a:p>
          <a:p>
            <a:pPr marL="0" indent="0">
              <a:buNone/>
            </a:pPr>
            <a:endParaRPr lang="hr-HR" b="1" dirty="0" smtClean="0"/>
          </a:p>
          <a:p>
            <a:r>
              <a:rPr lang="hr-HR" b="1" dirty="0" smtClean="0"/>
              <a:t>Mars</a:t>
            </a:r>
            <a:r>
              <a:rPr lang="hr-HR" b="1" dirty="0"/>
              <a:t> je četvrti planet po udaljenosti od Sunca, vidljiv sa Zemlje prostim okom i zato poznat od davnine. </a:t>
            </a:r>
            <a:endParaRPr lang="hr-HR" b="1" dirty="0" smtClean="0"/>
          </a:p>
          <a:p>
            <a:r>
              <a:rPr lang="hr-HR" b="1" dirty="0" smtClean="0"/>
              <a:t>Sunčev </a:t>
            </a:r>
            <a:r>
              <a:rPr lang="hr-HR" b="1" dirty="0"/>
              <a:t>mu dan traje gotovo kao i Zemljin, 24 h i 37 min. </a:t>
            </a:r>
            <a:endParaRPr lang="hr-HR" b="1" dirty="0" smtClean="0"/>
          </a:p>
          <a:p>
            <a:r>
              <a:rPr lang="hr-HR" b="1" dirty="0" smtClean="0"/>
              <a:t>Oko </a:t>
            </a:r>
            <a:r>
              <a:rPr lang="hr-HR" b="1" dirty="0"/>
              <a:t>Sunca obiđe za 687 zemaljskih </a:t>
            </a:r>
            <a:r>
              <a:rPr lang="hr-HR" b="1" dirty="0" smtClean="0"/>
              <a:t>dana.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599" y="282287"/>
            <a:ext cx="4192476" cy="25241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153" y="4863745"/>
            <a:ext cx="3063922" cy="18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41441"/>
            <a:ext cx="10178322" cy="1492132"/>
          </a:xfrm>
        </p:spPr>
        <p:txBody>
          <a:bodyPr/>
          <a:lstStyle/>
          <a:p>
            <a:r>
              <a:rPr lang="hr-HR" dirty="0" smtClean="0"/>
              <a:t>SATURN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2920621"/>
            <a:ext cx="10178322" cy="2958971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Saturn</a:t>
            </a:r>
            <a:r>
              <a:rPr lang="hr-HR" dirty="0"/>
              <a:t>, šesti planet po udaljenosti od Sunca, vidljiv sa Zemlje prostim okom i zato poznat od davnine.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748" y="928295"/>
            <a:ext cx="4200952" cy="23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5c3d8ea1-31d6-40da-856a-ae7869ea61fe" origin="userSelected">
  <element uid="208ca633-4574-45ac-82f0-9a8210611ca3" value=""/>
</sisl>
</file>

<file path=customXml/itemProps1.xml><?xml version="1.0" encoding="utf-8"?>
<ds:datastoreItem xmlns:ds="http://schemas.openxmlformats.org/officeDocument/2006/customXml" ds:itemID="{83B421AE-B524-4A07-891E-CA82D460BE75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131</TotalTime>
  <Words>468</Words>
  <Application>Microsoft Office PowerPoint</Application>
  <PresentationFormat>Široki zaslon</PresentationFormat>
  <Paragraphs>74</Paragraphs>
  <Slides>14</Slides>
  <Notes>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Impact</vt:lpstr>
      <vt:lpstr>Badge</vt:lpstr>
      <vt:lpstr>SVEMIR</vt:lpstr>
      <vt:lpstr>SVEMIR</vt:lpstr>
      <vt:lpstr>PowerPoint prezentacija</vt:lpstr>
      <vt:lpstr>SUNČEV SUSTAV</vt:lpstr>
      <vt:lpstr> </vt:lpstr>
      <vt:lpstr>zemlja</vt:lpstr>
      <vt:lpstr>PowerPoint prezentacija</vt:lpstr>
      <vt:lpstr>MARS</vt:lpstr>
      <vt:lpstr>SATURN</vt:lpstr>
      <vt:lpstr>RAKETA SPUTNJIK </vt:lpstr>
      <vt:lpstr> PAS LAJKA</vt:lpstr>
      <vt:lpstr>ASTRONAUT</vt:lpstr>
      <vt:lpstr>NASA</vt:lpstr>
      <vt:lpstr>Zadnje lansiranje</vt:lpstr>
    </vt:vector>
  </TitlesOfParts>
  <Company>Fond za zastitu okolisa i energetsku ucinkovitost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SVEMIR</dc:title>
  <dc:creator>Tatjana Stublić</dc:creator>
  <cp:lastModifiedBy>Windows korisnik</cp:lastModifiedBy>
  <cp:revision>38</cp:revision>
  <dcterms:created xsi:type="dcterms:W3CDTF">2020-10-14T07:06:11Z</dcterms:created>
  <dcterms:modified xsi:type="dcterms:W3CDTF">2020-10-14T09:43:02Z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b5ccb98e-ec44-49a9-bb0c-96afb6e3df4a</vt:lpwstr>
  </property>
  <property fmtid="{D5CDD505-2E9C-101B-9397-08002B2CF9AE}" pid="3" name="bjClsUserRVM">
    <vt:lpwstr>[]</vt:lpwstr>
  </property>
  <property fmtid="{D5CDD505-2E9C-101B-9397-08002B2CF9AE}" pid="4" name="bjSaver">
    <vt:lpwstr>faZ5ciKEsK3yG+zn/45rak8I+mVT+aBA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policy="5c3d8ea1-31d6-40da-856a-ae7869ea61fe" origin="userSelected" xmlns="http://www.boldonj</vt:lpwstr>
  </property>
  <property fmtid="{D5CDD505-2E9C-101B-9397-08002B2CF9AE}" pid="6" name="bjDocumentLabelXML-0">
    <vt:lpwstr>ames.com/2008/01/sie/internal/label"&gt;&lt;element uid="208ca633-4574-45ac-82f0-9a8210611ca3" value="" /&gt;&lt;/sisl&gt;</vt:lpwstr>
  </property>
  <property fmtid="{D5CDD505-2E9C-101B-9397-08002B2CF9AE}" pid="7" name="bjDocumentSecurityLabel">
    <vt:lpwstr>INTERNO</vt:lpwstr>
  </property>
</Properties>
</file>