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t>‹N›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t>‹N›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t>‹N›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t>‹N›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t>‹N›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t>‹N›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t>‹N›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t>‹N›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t>‹N›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t>‹N›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  <a:t>‹N›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ea typeface="SimSun" panose="02010600030101010101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ea typeface="SimSun" panose="02010600030101010101" pitchFamily="2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ea typeface="SimSun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lang="zh-CN" altLang="en-US" dirty="0"/>
              <a:t>‹N›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10703"/>
            <a:ext cx="6858000" cy="2387600"/>
          </a:xfrm>
        </p:spPr>
        <p:txBody>
          <a:bodyPr/>
          <a:lstStyle/>
          <a:p>
            <a:r>
              <a:rPr lang="en-US" sz="8000"/>
              <a:t>OUR QUARANTINE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/>
              <a:t>MY QUARANTINE (GIANLUCA)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In this quarantine I had fun making typical dishes with my mother. Typical Italian dishes such as pasta, lasagna and pizza. Thanks to this quarantine I learned many things and stayed close to my family.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/>
              <a:t>MY QUARANTINE (IVAN)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30235" cy="4526280"/>
          </a:xfrm>
        </p:spPr>
        <p:txBody>
          <a:bodyPr/>
          <a:lstStyle/>
          <a:p>
            <a:endParaRPr lang="en-US"/>
          </a:p>
          <a:p>
            <a:r>
              <a:rPr lang="en-US"/>
              <a:t>In my quarantine I spent a lot of time sleeping, but I also got very close to my originality, with many tasty dishes such as ravioli and various soups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Presentazione su schermo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SimSun</vt:lpstr>
      <vt:lpstr>Arial</vt:lpstr>
      <vt:lpstr>Default Design</vt:lpstr>
      <vt:lpstr>OUR QUARANTINE</vt:lpstr>
      <vt:lpstr>MY QUARANTINE (GIANLUCA)</vt:lpstr>
      <vt:lpstr>MY QUARANTINE (IVAN)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QUARANTINE</dc:title>
  <dc:creator>HP</dc:creator>
  <cp:lastModifiedBy>PC</cp:lastModifiedBy>
  <cp:revision>1</cp:revision>
  <dcterms:created xsi:type="dcterms:W3CDTF">2020-06-03T17:53:43Z</dcterms:created>
  <dcterms:modified xsi:type="dcterms:W3CDTF">2020-06-03T18:20:40Z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1033-11.2.0.9396</vt:lpwstr>
  </property>
</Properties>
</file>