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sldIdLst>
    <p:sldId id="256" r:id="rId2"/>
    <p:sldId id="261" r:id="rId3"/>
    <p:sldId id="262" r:id="rId4"/>
    <p:sldId id="258" r:id="rId5"/>
    <p:sldId id="259" r:id="rId6"/>
    <p:sldId id="263" r:id="rId7"/>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8C5B12-11F8-844B-A67E-4C1DE78F4199}" v="2" dt="2020-02-01T10:00:56.129"/>
    <p1510:client id="{B478FBC0-99E6-48FA-B9BD-8AE34ADB76DA}" v="39" dt="2020-01-31T13:37:35.6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5" d="100"/>
          <a:sy n="65" d="100"/>
        </p:scale>
        <p:origin x="83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789069-CF9F-6448-9E95-B8F6D3040750}" type="datetimeFigureOut">
              <a:rPr lang="nb-NO" smtClean="0"/>
              <a:t>04.02.2020</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BEB51A-2867-ED43-BF7E-3F3118025972}" type="slidenum">
              <a:rPr lang="nb-NO" smtClean="0"/>
              <a:t>‹nº›</a:t>
            </a:fld>
            <a:endParaRPr lang="nb-NO"/>
          </a:p>
        </p:txBody>
      </p:sp>
    </p:spTree>
    <p:extLst>
      <p:ext uri="{BB962C8B-B14F-4D97-AF65-F5344CB8AC3E}">
        <p14:creationId xmlns:p14="http://schemas.microsoft.com/office/powerpoint/2010/main" val="4114621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a:t>We know that Portugal is located on the Iberian Peninsula</a:t>
            </a:r>
          </a:p>
          <a:p>
            <a:endParaRPr lang="en-GB"/>
          </a:p>
          <a:p>
            <a:r>
              <a:rPr lang="en-GB"/>
              <a:t>Portugal has a relatively warm climate</a:t>
            </a:r>
          </a:p>
          <a:p>
            <a:endParaRPr lang="en-GB"/>
          </a:p>
          <a:p>
            <a:r>
              <a:rPr lang="en-GB"/>
              <a:t>Cristiano Ronaldo is </a:t>
            </a:r>
            <a:r>
              <a:rPr lang="en-GB" err="1"/>
              <a:t>portuguese</a:t>
            </a:r>
            <a:endParaRPr lang="en-GB"/>
          </a:p>
          <a:p>
            <a:endParaRPr lang="en-GB"/>
          </a:p>
          <a:p>
            <a:r>
              <a:rPr lang="en-GB"/>
              <a:t>Vasco da </a:t>
            </a:r>
            <a:r>
              <a:rPr lang="en-GB" err="1"/>
              <a:t>Gama</a:t>
            </a:r>
            <a:r>
              <a:rPr lang="en-GB"/>
              <a:t> was a famous explorer</a:t>
            </a:r>
            <a:endParaRPr lang="nb-NO"/>
          </a:p>
        </p:txBody>
      </p:sp>
      <p:sp>
        <p:nvSpPr>
          <p:cNvPr id="4" name="Plassholder for lysbildenummer 3"/>
          <p:cNvSpPr>
            <a:spLocks noGrp="1"/>
          </p:cNvSpPr>
          <p:nvPr>
            <p:ph type="sldNum" sz="quarter" idx="5"/>
          </p:nvPr>
        </p:nvSpPr>
        <p:spPr/>
        <p:txBody>
          <a:bodyPr/>
          <a:lstStyle/>
          <a:p>
            <a:fld id="{73BEB51A-2867-ED43-BF7E-3F3118025972}" type="slidenum">
              <a:rPr lang="nb-NO" smtClean="0"/>
              <a:t>2</a:t>
            </a:fld>
            <a:endParaRPr lang="nb-NO"/>
          </a:p>
        </p:txBody>
      </p:sp>
    </p:spTree>
    <p:extLst>
      <p:ext uri="{BB962C8B-B14F-4D97-AF65-F5344CB8AC3E}">
        <p14:creationId xmlns:p14="http://schemas.microsoft.com/office/powerpoint/2010/main" val="1731975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0" i="0" err="1">
                <a:solidFill>
                  <a:srgbClr val="252424"/>
                </a:solidFill>
                <a:effectLst/>
                <a:latin typeface="Helvetica" pitchFamily="2" charset="0"/>
              </a:rPr>
              <a:t>Today</a:t>
            </a:r>
            <a:r>
              <a:rPr lang="nb-NO" b="0" i="0">
                <a:solidFill>
                  <a:srgbClr val="252424"/>
                </a:solidFill>
                <a:effectLst/>
                <a:latin typeface="Helvetica" pitchFamily="2" charset="0"/>
              </a:rPr>
              <a:t> </a:t>
            </a:r>
            <a:r>
              <a:rPr lang="nb-NO" b="0" i="0" err="1">
                <a:solidFill>
                  <a:srgbClr val="252424"/>
                </a:solidFill>
                <a:effectLst/>
                <a:latin typeface="Helvetica" pitchFamily="2" charset="0"/>
              </a:rPr>
              <a:t>im</a:t>
            </a:r>
            <a:r>
              <a:rPr lang="nb-NO" b="0" i="0">
                <a:solidFill>
                  <a:srgbClr val="252424"/>
                </a:solidFill>
                <a:effectLst/>
                <a:latin typeface="Helvetica" pitchFamily="2" charset="0"/>
              </a:rPr>
              <a:t> </a:t>
            </a:r>
            <a:r>
              <a:rPr lang="nb-NO" b="0" i="0" err="1">
                <a:solidFill>
                  <a:srgbClr val="252424"/>
                </a:solidFill>
                <a:effectLst/>
                <a:latin typeface="Helvetica" pitchFamily="2" charset="0"/>
              </a:rPr>
              <a:t>going</a:t>
            </a:r>
            <a:r>
              <a:rPr lang="nb-NO" b="0" i="0">
                <a:solidFill>
                  <a:srgbClr val="252424"/>
                </a:solidFill>
                <a:effectLst/>
                <a:latin typeface="Helvetica" pitchFamily="2" charset="0"/>
              </a:rPr>
              <a:t> to talk </a:t>
            </a:r>
            <a:r>
              <a:rPr lang="nb-NO" b="0" i="0" err="1">
                <a:solidFill>
                  <a:srgbClr val="252424"/>
                </a:solidFill>
                <a:effectLst/>
                <a:latin typeface="Helvetica" pitchFamily="2" charset="0"/>
              </a:rPr>
              <a:t>about</a:t>
            </a:r>
            <a:r>
              <a:rPr lang="nb-NO" b="0" i="0">
                <a:solidFill>
                  <a:srgbClr val="252424"/>
                </a:solidFill>
                <a:effectLst/>
                <a:latin typeface="Helvetica" pitchFamily="2" charset="0"/>
              </a:rPr>
              <a:t> the history of </a:t>
            </a:r>
            <a:r>
              <a:rPr lang="nb-NO" b="0" i="0" err="1">
                <a:solidFill>
                  <a:srgbClr val="252424"/>
                </a:solidFill>
                <a:effectLst/>
                <a:latin typeface="Helvetica" pitchFamily="2" charset="0"/>
              </a:rPr>
              <a:t>portugal</a:t>
            </a:r>
            <a:r>
              <a:rPr lang="nb-NO" b="0" i="0">
                <a:solidFill>
                  <a:srgbClr val="252424"/>
                </a:solidFill>
                <a:effectLst/>
                <a:latin typeface="Helvetica" pitchFamily="2" charset="0"/>
              </a:rPr>
              <a:t>! </a:t>
            </a:r>
            <a:r>
              <a:rPr lang="nb-NO" b="0" i="0" err="1">
                <a:solidFill>
                  <a:srgbClr val="252424"/>
                </a:solidFill>
                <a:effectLst/>
                <a:latin typeface="Helvetica" pitchFamily="2" charset="0"/>
              </a:rPr>
              <a:t>Before</a:t>
            </a:r>
            <a:r>
              <a:rPr lang="nb-NO" b="0" i="0">
                <a:solidFill>
                  <a:srgbClr val="252424"/>
                </a:solidFill>
                <a:effectLst/>
                <a:latin typeface="Helvetica" pitchFamily="2" charset="0"/>
              </a:rPr>
              <a:t> I start I </a:t>
            </a:r>
            <a:r>
              <a:rPr lang="nb-NO" b="0" i="0" err="1">
                <a:solidFill>
                  <a:srgbClr val="252424"/>
                </a:solidFill>
                <a:effectLst/>
                <a:latin typeface="Helvetica" pitchFamily="2" charset="0"/>
              </a:rPr>
              <a:t>want</a:t>
            </a:r>
            <a:r>
              <a:rPr lang="nb-NO" b="0" i="0">
                <a:solidFill>
                  <a:srgbClr val="252424"/>
                </a:solidFill>
                <a:effectLst/>
                <a:latin typeface="Helvetica" pitchFamily="2" charset="0"/>
              </a:rPr>
              <a:t> you to know that I am sorry if I mess </a:t>
            </a:r>
            <a:r>
              <a:rPr lang="nb-NO" b="0" i="0" err="1">
                <a:solidFill>
                  <a:srgbClr val="252424"/>
                </a:solidFill>
                <a:effectLst/>
                <a:latin typeface="Helvetica" pitchFamily="2" charset="0"/>
              </a:rPr>
              <a:t>something</a:t>
            </a:r>
            <a:r>
              <a:rPr lang="nb-NO" b="0" i="0">
                <a:solidFill>
                  <a:srgbClr val="252424"/>
                </a:solidFill>
                <a:effectLst/>
                <a:latin typeface="Helvetica" pitchFamily="2" charset="0"/>
              </a:rPr>
              <a:t> up. I dont </a:t>
            </a:r>
            <a:r>
              <a:rPr lang="nb-NO" b="0" i="0" err="1">
                <a:solidFill>
                  <a:srgbClr val="252424"/>
                </a:solidFill>
                <a:effectLst/>
                <a:latin typeface="Helvetica" pitchFamily="2" charset="0"/>
              </a:rPr>
              <a:t>really</a:t>
            </a:r>
            <a:r>
              <a:rPr lang="nb-NO" b="0" i="0">
                <a:solidFill>
                  <a:srgbClr val="252424"/>
                </a:solidFill>
                <a:effectLst/>
                <a:latin typeface="Helvetica" pitchFamily="2" charset="0"/>
              </a:rPr>
              <a:t> know much </a:t>
            </a:r>
            <a:r>
              <a:rPr lang="nb-NO" b="0" i="0" err="1">
                <a:solidFill>
                  <a:srgbClr val="252424"/>
                </a:solidFill>
                <a:effectLst/>
                <a:latin typeface="Helvetica" pitchFamily="2" charset="0"/>
              </a:rPr>
              <a:t>about</a:t>
            </a:r>
            <a:r>
              <a:rPr lang="nb-NO" b="0" i="0">
                <a:solidFill>
                  <a:srgbClr val="252424"/>
                </a:solidFill>
                <a:effectLst/>
                <a:latin typeface="Helvetica" pitchFamily="2" charset="0"/>
              </a:rPr>
              <a:t> the history of </a:t>
            </a:r>
            <a:r>
              <a:rPr lang="nb-NO" b="0" i="0" err="1">
                <a:solidFill>
                  <a:srgbClr val="252424"/>
                </a:solidFill>
                <a:effectLst/>
                <a:latin typeface="Helvetica" pitchFamily="2" charset="0"/>
              </a:rPr>
              <a:t>portugal</a:t>
            </a:r>
            <a:r>
              <a:rPr lang="nb-NO" b="0" i="0">
                <a:solidFill>
                  <a:srgbClr val="252424"/>
                </a:solidFill>
                <a:effectLst/>
                <a:latin typeface="Helvetica" pitchFamily="2" charset="0"/>
              </a:rPr>
              <a:t> </a:t>
            </a:r>
            <a:r>
              <a:rPr lang="nb-NO" b="0" i="0" err="1">
                <a:solidFill>
                  <a:srgbClr val="252424"/>
                </a:solidFill>
                <a:effectLst/>
                <a:latin typeface="Helvetica" pitchFamily="2" charset="0"/>
              </a:rPr>
              <a:t>but</a:t>
            </a:r>
            <a:r>
              <a:rPr lang="nb-NO" b="0" i="0">
                <a:solidFill>
                  <a:srgbClr val="252424"/>
                </a:solidFill>
                <a:effectLst/>
                <a:latin typeface="Helvetica" pitchFamily="2" charset="0"/>
              </a:rPr>
              <a:t> this is </a:t>
            </a:r>
            <a:r>
              <a:rPr lang="nb-NO" b="0" i="0" err="1">
                <a:solidFill>
                  <a:srgbClr val="252424"/>
                </a:solidFill>
                <a:effectLst/>
                <a:latin typeface="Helvetica" pitchFamily="2" charset="0"/>
              </a:rPr>
              <a:t>somethings</a:t>
            </a:r>
            <a:r>
              <a:rPr lang="nb-NO" b="0" i="0">
                <a:solidFill>
                  <a:srgbClr val="252424"/>
                </a:solidFill>
                <a:effectLst/>
                <a:latin typeface="Helvetica" pitchFamily="2" charset="0"/>
              </a:rPr>
              <a:t> i </a:t>
            </a:r>
            <a:r>
              <a:rPr lang="nb-NO" b="0" i="0" err="1">
                <a:solidFill>
                  <a:srgbClr val="252424"/>
                </a:solidFill>
                <a:effectLst/>
                <a:latin typeface="Helvetica" pitchFamily="2" charset="0"/>
              </a:rPr>
              <a:t>found</a:t>
            </a:r>
            <a:r>
              <a:rPr lang="nb-NO" b="0" i="0">
                <a:solidFill>
                  <a:srgbClr val="252424"/>
                </a:solidFill>
                <a:effectLst/>
                <a:latin typeface="Helvetica" pitchFamily="2" charset="0"/>
              </a:rPr>
              <a:t>.</a:t>
            </a:r>
            <a:br>
              <a:rPr lang="nb-NO" b="0" i="0">
                <a:solidFill>
                  <a:srgbClr val="252424"/>
                </a:solidFill>
                <a:effectLst/>
                <a:latin typeface="Helvetica" pitchFamily="2" charset="0"/>
              </a:rPr>
            </a:br>
            <a:r>
              <a:rPr lang="nb-NO" b="0" i="0">
                <a:solidFill>
                  <a:srgbClr val="252424"/>
                </a:solidFill>
                <a:effectLst/>
                <a:latin typeface="Helvetica" pitchFamily="2" charset="0"/>
              </a:rPr>
              <a:t>Portugal </a:t>
            </a:r>
            <a:r>
              <a:rPr lang="nb-NO" b="0" i="0" err="1">
                <a:solidFill>
                  <a:srgbClr val="252424"/>
                </a:solidFill>
                <a:effectLst/>
                <a:latin typeface="Helvetica" pitchFamily="2" charset="0"/>
              </a:rPr>
              <a:t>was</a:t>
            </a:r>
            <a:r>
              <a:rPr lang="nb-NO" b="0" i="0">
                <a:solidFill>
                  <a:srgbClr val="252424"/>
                </a:solidFill>
                <a:effectLst/>
                <a:latin typeface="Helvetica" pitchFamily="2" charset="0"/>
              </a:rPr>
              <a:t> one of the first global empires! And </a:t>
            </a:r>
            <a:r>
              <a:rPr lang="nb-NO" b="0" i="0" err="1">
                <a:solidFill>
                  <a:srgbClr val="252424"/>
                </a:solidFill>
                <a:effectLst/>
                <a:latin typeface="Helvetica" pitchFamily="2" charset="0"/>
              </a:rPr>
              <a:t>also</a:t>
            </a:r>
            <a:r>
              <a:rPr lang="nb-NO" b="0" i="0">
                <a:solidFill>
                  <a:srgbClr val="252424"/>
                </a:solidFill>
                <a:effectLst/>
                <a:latin typeface="Helvetica" pitchFamily="2" charset="0"/>
              </a:rPr>
              <a:t> one of the </a:t>
            </a:r>
            <a:r>
              <a:rPr lang="nb-NO" b="0" i="0" err="1">
                <a:solidFill>
                  <a:srgbClr val="252424"/>
                </a:solidFill>
                <a:effectLst/>
                <a:latin typeface="Helvetica" pitchFamily="2" charset="0"/>
              </a:rPr>
              <a:t>biggest</a:t>
            </a:r>
            <a:r>
              <a:rPr lang="nb-NO" b="0" i="0">
                <a:solidFill>
                  <a:srgbClr val="252424"/>
                </a:solidFill>
                <a:effectLst/>
                <a:latin typeface="Helvetica" pitchFamily="2" charset="0"/>
              </a:rPr>
              <a:t> empires. Half of the new world </a:t>
            </a:r>
            <a:r>
              <a:rPr lang="nb-NO" b="0" i="0" err="1">
                <a:solidFill>
                  <a:srgbClr val="252424"/>
                </a:solidFill>
                <a:effectLst/>
                <a:latin typeface="Helvetica" pitchFamily="2" charset="0"/>
              </a:rPr>
              <a:t>once</a:t>
            </a:r>
            <a:r>
              <a:rPr lang="nb-NO" b="0" i="0">
                <a:solidFill>
                  <a:srgbClr val="252424"/>
                </a:solidFill>
                <a:effectLst/>
                <a:latin typeface="Helvetica" pitchFamily="2" charset="0"/>
              </a:rPr>
              <a:t> </a:t>
            </a:r>
            <a:r>
              <a:rPr lang="nb-NO" b="0" i="0" err="1">
                <a:solidFill>
                  <a:srgbClr val="252424"/>
                </a:solidFill>
                <a:effectLst/>
                <a:latin typeface="Helvetica" pitchFamily="2" charset="0"/>
              </a:rPr>
              <a:t>belonged</a:t>
            </a:r>
            <a:r>
              <a:rPr lang="nb-NO" b="0" i="0">
                <a:solidFill>
                  <a:srgbClr val="252424"/>
                </a:solidFill>
                <a:effectLst/>
                <a:latin typeface="Helvetica" pitchFamily="2" charset="0"/>
              </a:rPr>
              <a:t> to </a:t>
            </a:r>
            <a:r>
              <a:rPr lang="nb-NO" b="0" i="0" err="1">
                <a:solidFill>
                  <a:srgbClr val="252424"/>
                </a:solidFill>
                <a:effectLst/>
                <a:latin typeface="Helvetica" pitchFamily="2" charset="0"/>
              </a:rPr>
              <a:t>portugal</a:t>
            </a:r>
            <a:r>
              <a:rPr lang="nb-NO" b="0" i="0">
                <a:solidFill>
                  <a:srgbClr val="252424"/>
                </a:solidFill>
                <a:effectLst/>
                <a:latin typeface="Helvetica" pitchFamily="2" charset="0"/>
              </a:rPr>
              <a:t>. Portugal is </a:t>
            </a:r>
            <a:r>
              <a:rPr lang="nb-NO" b="0" i="0" err="1">
                <a:solidFill>
                  <a:srgbClr val="252424"/>
                </a:solidFill>
                <a:effectLst/>
                <a:latin typeface="Helvetica" pitchFamily="2" charset="0"/>
              </a:rPr>
              <a:t>also</a:t>
            </a:r>
            <a:r>
              <a:rPr lang="nb-NO" b="0" i="0">
                <a:solidFill>
                  <a:srgbClr val="252424"/>
                </a:solidFill>
                <a:effectLst/>
                <a:latin typeface="Helvetica" pitchFamily="2" charset="0"/>
              </a:rPr>
              <a:t> the </a:t>
            </a:r>
            <a:r>
              <a:rPr lang="nb-NO" b="0" i="0" err="1">
                <a:solidFill>
                  <a:srgbClr val="252424"/>
                </a:solidFill>
                <a:effectLst/>
                <a:latin typeface="Helvetica" pitchFamily="2" charset="0"/>
              </a:rPr>
              <a:t>oldest</a:t>
            </a:r>
            <a:r>
              <a:rPr lang="nb-NO" b="0" i="0">
                <a:solidFill>
                  <a:srgbClr val="252424"/>
                </a:solidFill>
                <a:effectLst/>
                <a:latin typeface="Helvetica" pitchFamily="2" charset="0"/>
              </a:rPr>
              <a:t> </a:t>
            </a:r>
            <a:r>
              <a:rPr lang="nb-NO" b="0" i="0" err="1">
                <a:solidFill>
                  <a:srgbClr val="252424"/>
                </a:solidFill>
                <a:effectLst/>
                <a:latin typeface="Helvetica" pitchFamily="2" charset="0"/>
              </a:rPr>
              <a:t>nation-state</a:t>
            </a:r>
            <a:r>
              <a:rPr lang="nb-NO" b="0" i="0">
                <a:solidFill>
                  <a:srgbClr val="252424"/>
                </a:solidFill>
                <a:effectLst/>
                <a:latin typeface="Helvetica" pitchFamily="2" charset="0"/>
              </a:rPr>
              <a:t> in Europe. Lisbon </a:t>
            </a:r>
            <a:r>
              <a:rPr lang="nb-NO" b="0" i="0" err="1">
                <a:solidFill>
                  <a:srgbClr val="252424"/>
                </a:solidFill>
                <a:effectLst/>
                <a:latin typeface="Helvetica" pitchFamily="2" charset="0"/>
              </a:rPr>
              <a:t>was</a:t>
            </a:r>
            <a:r>
              <a:rPr lang="nb-NO" b="0" i="0">
                <a:solidFill>
                  <a:srgbClr val="252424"/>
                </a:solidFill>
                <a:effectLst/>
                <a:latin typeface="Helvetica" pitchFamily="2" charset="0"/>
              </a:rPr>
              <a:t> </a:t>
            </a:r>
            <a:r>
              <a:rPr lang="nb-NO" b="0" i="0" err="1">
                <a:solidFill>
                  <a:srgbClr val="252424"/>
                </a:solidFill>
                <a:effectLst/>
                <a:latin typeface="Helvetica" pitchFamily="2" charset="0"/>
              </a:rPr>
              <a:t>also</a:t>
            </a:r>
            <a:r>
              <a:rPr lang="nb-NO" b="0" i="0">
                <a:solidFill>
                  <a:srgbClr val="252424"/>
                </a:solidFill>
                <a:effectLst/>
                <a:latin typeface="Helvetica" pitchFamily="2" charset="0"/>
              </a:rPr>
              <a:t> hit by one of the most </a:t>
            </a:r>
            <a:r>
              <a:rPr lang="nb-NO" b="0" i="0" err="1">
                <a:solidFill>
                  <a:srgbClr val="252424"/>
                </a:solidFill>
                <a:effectLst/>
                <a:latin typeface="Helvetica" pitchFamily="2" charset="0"/>
              </a:rPr>
              <a:t>powerfull</a:t>
            </a:r>
            <a:r>
              <a:rPr lang="nb-NO" b="0" i="0">
                <a:solidFill>
                  <a:srgbClr val="252424"/>
                </a:solidFill>
                <a:effectLst/>
                <a:latin typeface="Helvetica" pitchFamily="2" charset="0"/>
              </a:rPr>
              <a:t> </a:t>
            </a:r>
            <a:r>
              <a:rPr lang="nb-NO" b="0" i="0" err="1">
                <a:solidFill>
                  <a:srgbClr val="252424"/>
                </a:solidFill>
                <a:effectLst/>
                <a:latin typeface="Helvetica" pitchFamily="2" charset="0"/>
              </a:rPr>
              <a:t>earthquakes</a:t>
            </a:r>
            <a:r>
              <a:rPr lang="nb-NO" b="0" i="0">
                <a:solidFill>
                  <a:srgbClr val="252424"/>
                </a:solidFill>
                <a:effectLst/>
                <a:latin typeface="Helvetica" pitchFamily="2" charset="0"/>
              </a:rPr>
              <a:t> in </a:t>
            </a:r>
            <a:r>
              <a:rPr lang="nb-NO" b="0" i="0" err="1">
                <a:solidFill>
                  <a:srgbClr val="252424"/>
                </a:solidFill>
                <a:effectLst/>
                <a:latin typeface="Helvetica" pitchFamily="2" charset="0"/>
              </a:rPr>
              <a:t>european</a:t>
            </a:r>
            <a:r>
              <a:rPr lang="nb-NO" b="0" i="0">
                <a:solidFill>
                  <a:srgbClr val="252424"/>
                </a:solidFill>
                <a:effectLst/>
                <a:latin typeface="Helvetica" pitchFamily="2" charset="0"/>
              </a:rPr>
              <a:t> history on the first of november 1755.</a:t>
            </a:r>
            <a:endParaRPr lang="nb-NO">
              <a:solidFill>
                <a:srgbClr val="252424"/>
              </a:solidFill>
              <a:effectLst/>
              <a:latin typeface="Helvetica" pitchFamily="2" charset="0"/>
            </a:endParaRPr>
          </a:p>
          <a:p>
            <a:endParaRPr lang="nb-NO"/>
          </a:p>
        </p:txBody>
      </p:sp>
      <p:sp>
        <p:nvSpPr>
          <p:cNvPr id="4" name="Plassholder for lysbildenummer 3"/>
          <p:cNvSpPr>
            <a:spLocks noGrp="1"/>
          </p:cNvSpPr>
          <p:nvPr>
            <p:ph type="sldNum" sz="quarter" idx="5"/>
          </p:nvPr>
        </p:nvSpPr>
        <p:spPr/>
        <p:txBody>
          <a:bodyPr/>
          <a:lstStyle/>
          <a:p>
            <a:fld id="{73BEB51A-2867-ED43-BF7E-3F3118025972}" type="slidenum">
              <a:rPr lang="nb-NO" smtClean="0"/>
              <a:t>3</a:t>
            </a:fld>
            <a:endParaRPr lang="nb-NO"/>
          </a:p>
        </p:txBody>
      </p:sp>
    </p:spTree>
    <p:extLst>
      <p:ext uri="{BB962C8B-B14F-4D97-AF65-F5344CB8AC3E}">
        <p14:creationId xmlns:p14="http://schemas.microsoft.com/office/powerpoint/2010/main" val="2644821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0" i="0">
                <a:solidFill>
                  <a:srgbClr val="252424"/>
                </a:solidFill>
                <a:effectLst/>
                <a:latin typeface="Helvetica" pitchFamily="2" charset="0"/>
              </a:rPr>
              <a:t>I am </a:t>
            </a:r>
            <a:r>
              <a:rPr lang="nb-NO" b="0" i="0" err="1">
                <a:solidFill>
                  <a:srgbClr val="252424"/>
                </a:solidFill>
                <a:effectLst/>
                <a:latin typeface="Helvetica" pitchFamily="2" charset="0"/>
              </a:rPr>
              <a:t>going</a:t>
            </a:r>
            <a:r>
              <a:rPr lang="nb-NO" b="0" i="0">
                <a:solidFill>
                  <a:srgbClr val="252424"/>
                </a:solidFill>
                <a:effectLst/>
                <a:latin typeface="Helvetica" pitchFamily="2" charset="0"/>
              </a:rPr>
              <a:t> to talk </a:t>
            </a:r>
            <a:r>
              <a:rPr lang="nb-NO" b="0" i="0" err="1">
                <a:solidFill>
                  <a:srgbClr val="252424"/>
                </a:solidFill>
                <a:effectLst/>
                <a:latin typeface="Helvetica" pitchFamily="2" charset="0"/>
              </a:rPr>
              <a:t>about</a:t>
            </a:r>
            <a:r>
              <a:rPr lang="nb-NO" b="0" i="0">
                <a:solidFill>
                  <a:srgbClr val="252424"/>
                </a:solidFill>
                <a:effectLst/>
                <a:latin typeface="Helvetica" pitchFamily="2" charset="0"/>
              </a:rPr>
              <a:t> the </a:t>
            </a:r>
            <a:r>
              <a:rPr lang="nb-NO" b="0" i="0" err="1">
                <a:solidFill>
                  <a:srgbClr val="252424"/>
                </a:solidFill>
                <a:effectLst/>
                <a:latin typeface="Helvetica" pitchFamily="2" charset="0"/>
              </a:rPr>
              <a:t>climate</a:t>
            </a:r>
            <a:r>
              <a:rPr lang="nb-NO" b="0" i="0">
                <a:solidFill>
                  <a:srgbClr val="252424"/>
                </a:solidFill>
                <a:effectLst/>
                <a:latin typeface="Helvetica" pitchFamily="2" charset="0"/>
              </a:rPr>
              <a:t> and </a:t>
            </a:r>
            <a:r>
              <a:rPr lang="nb-NO" b="0" i="0" err="1">
                <a:solidFill>
                  <a:srgbClr val="252424"/>
                </a:solidFill>
                <a:effectLst/>
                <a:latin typeface="Helvetica" pitchFamily="2" charset="0"/>
              </a:rPr>
              <a:t>weather</a:t>
            </a:r>
            <a:r>
              <a:rPr lang="nb-NO" b="0" i="0">
                <a:solidFill>
                  <a:srgbClr val="252424"/>
                </a:solidFill>
                <a:effectLst/>
                <a:latin typeface="Helvetica" pitchFamily="2" charset="0"/>
              </a:rPr>
              <a:t> in Portugal. I am not an </a:t>
            </a:r>
            <a:r>
              <a:rPr lang="nb-NO" b="0" i="0" err="1">
                <a:solidFill>
                  <a:srgbClr val="252424"/>
                </a:solidFill>
                <a:effectLst/>
                <a:latin typeface="Helvetica" pitchFamily="2" charset="0"/>
              </a:rPr>
              <a:t>expert</a:t>
            </a:r>
            <a:r>
              <a:rPr lang="nb-NO" b="0" i="0">
                <a:solidFill>
                  <a:srgbClr val="252424"/>
                </a:solidFill>
                <a:effectLst/>
                <a:latin typeface="Helvetica" pitchFamily="2" charset="0"/>
              </a:rPr>
              <a:t>, </a:t>
            </a:r>
            <a:r>
              <a:rPr lang="nb-NO" b="0" i="0" err="1">
                <a:solidFill>
                  <a:srgbClr val="252424"/>
                </a:solidFill>
                <a:effectLst/>
                <a:latin typeface="Helvetica" pitchFamily="2" charset="0"/>
              </a:rPr>
              <a:t>but</a:t>
            </a:r>
            <a:r>
              <a:rPr lang="nb-NO" b="0" i="0">
                <a:solidFill>
                  <a:srgbClr val="252424"/>
                </a:solidFill>
                <a:effectLst/>
                <a:latin typeface="Helvetica" pitchFamily="2" charset="0"/>
              </a:rPr>
              <a:t> I have </a:t>
            </a:r>
            <a:r>
              <a:rPr lang="nb-NO" b="0" i="0" err="1">
                <a:solidFill>
                  <a:srgbClr val="252424"/>
                </a:solidFill>
                <a:effectLst/>
                <a:latin typeface="Helvetica" pitchFamily="2" charset="0"/>
              </a:rPr>
              <a:t>tried</a:t>
            </a:r>
            <a:r>
              <a:rPr lang="nb-NO" b="0" i="0">
                <a:solidFill>
                  <a:srgbClr val="252424"/>
                </a:solidFill>
                <a:effectLst/>
                <a:latin typeface="Helvetica" pitchFamily="2" charset="0"/>
              </a:rPr>
              <a:t> the best I can. So </a:t>
            </a:r>
            <a:r>
              <a:rPr lang="nb-NO" b="0" i="0" err="1">
                <a:solidFill>
                  <a:srgbClr val="252424"/>
                </a:solidFill>
                <a:effectLst/>
                <a:latin typeface="Helvetica" pitchFamily="2" charset="0"/>
              </a:rPr>
              <a:t>before</a:t>
            </a:r>
            <a:r>
              <a:rPr lang="nb-NO" b="0" i="0">
                <a:solidFill>
                  <a:srgbClr val="252424"/>
                </a:solidFill>
                <a:effectLst/>
                <a:latin typeface="Helvetica" pitchFamily="2" charset="0"/>
              </a:rPr>
              <a:t> I start, I’m sorry if my </a:t>
            </a:r>
            <a:r>
              <a:rPr lang="nb-NO" b="0" i="0" err="1">
                <a:solidFill>
                  <a:srgbClr val="252424"/>
                </a:solidFill>
                <a:effectLst/>
                <a:latin typeface="Helvetica" pitchFamily="2" charset="0"/>
              </a:rPr>
              <a:t>information</a:t>
            </a:r>
            <a:r>
              <a:rPr lang="nb-NO" b="0" i="0">
                <a:solidFill>
                  <a:srgbClr val="252424"/>
                </a:solidFill>
                <a:effectLst/>
                <a:latin typeface="Helvetica" pitchFamily="2" charset="0"/>
              </a:rPr>
              <a:t> is </a:t>
            </a:r>
            <a:r>
              <a:rPr lang="nb-NO" b="0" i="0" err="1">
                <a:solidFill>
                  <a:srgbClr val="252424"/>
                </a:solidFill>
                <a:effectLst/>
                <a:latin typeface="Helvetica" pitchFamily="2" charset="0"/>
              </a:rPr>
              <a:t>wrong</a:t>
            </a:r>
            <a:r>
              <a:rPr lang="nb-NO" b="0" i="0">
                <a:solidFill>
                  <a:srgbClr val="252424"/>
                </a:solidFill>
                <a:effectLst/>
                <a:latin typeface="Helvetica" pitchFamily="2" charset="0"/>
              </a:rPr>
              <a:t>.</a:t>
            </a:r>
            <a:br>
              <a:rPr lang="nb-NO" b="0" i="0">
                <a:solidFill>
                  <a:srgbClr val="252424"/>
                </a:solidFill>
                <a:effectLst/>
                <a:latin typeface="Helvetica" pitchFamily="2" charset="0"/>
              </a:rPr>
            </a:br>
            <a:r>
              <a:rPr lang="nb-NO" b="0" i="0">
                <a:solidFill>
                  <a:srgbClr val="252424"/>
                </a:solidFill>
                <a:effectLst/>
                <a:latin typeface="Helvetica" pitchFamily="2" charset="0"/>
              </a:rPr>
              <a:t>In January to </a:t>
            </a:r>
            <a:r>
              <a:rPr lang="nb-NO" b="0" i="0" err="1">
                <a:solidFill>
                  <a:srgbClr val="252424"/>
                </a:solidFill>
                <a:effectLst/>
                <a:latin typeface="Helvetica" pitchFamily="2" charset="0"/>
              </a:rPr>
              <a:t>March</a:t>
            </a:r>
            <a:r>
              <a:rPr lang="nb-NO" b="0" i="0">
                <a:solidFill>
                  <a:srgbClr val="252424"/>
                </a:solidFill>
                <a:effectLst/>
                <a:latin typeface="Helvetica" pitchFamily="2" charset="0"/>
              </a:rPr>
              <a:t> the </a:t>
            </a:r>
            <a:r>
              <a:rPr lang="nb-NO" b="0" i="0" err="1">
                <a:solidFill>
                  <a:srgbClr val="252424"/>
                </a:solidFill>
                <a:effectLst/>
                <a:latin typeface="Helvetica" pitchFamily="2" charset="0"/>
              </a:rPr>
              <a:t>average</a:t>
            </a:r>
            <a:r>
              <a:rPr lang="nb-NO" b="0" i="0">
                <a:solidFill>
                  <a:srgbClr val="252424"/>
                </a:solidFill>
                <a:effectLst/>
                <a:latin typeface="Helvetica" pitchFamily="2" charset="0"/>
              </a:rPr>
              <a:t> temperature is 17.0 </a:t>
            </a:r>
            <a:r>
              <a:rPr lang="nb-NO" b="0" i="0" err="1">
                <a:solidFill>
                  <a:srgbClr val="252424"/>
                </a:solidFill>
                <a:effectLst/>
                <a:latin typeface="Helvetica" pitchFamily="2" charset="0"/>
              </a:rPr>
              <a:t>degrees</a:t>
            </a:r>
            <a:r>
              <a:rPr lang="nb-NO" b="0" i="0">
                <a:solidFill>
                  <a:srgbClr val="252424"/>
                </a:solidFill>
                <a:effectLst/>
                <a:latin typeface="Helvetica" pitchFamily="2" charset="0"/>
              </a:rPr>
              <a:t>. from April to June the </a:t>
            </a:r>
            <a:r>
              <a:rPr lang="nb-NO" b="0" i="0" err="1">
                <a:solidFill>
                  <a:srgbClr val="252424"/>
                </a:solidFill>
                <a:effectLst/>
                <a:latin typeface="Helvetica" pitchFamily="2" charset="0"/>
              </a:rPr>
              <a:t>average</a:t>
            </a:r>
            <a:r>
              <a:rPr lang="nb-NO" b="0" i="0">
                <a:solidFill>
                  <a:srgbClr val="252424"/>
                </a:solidFill>
                <a:effectLst/>
                <a:latin typeface="Helvetica" pitchFamily="2" charset="0"/>
              </a:rPr>
              <a:t> temperature is 22.4 </a:t>
            </a:r>
            <a:r>
              <a:rPr lang="nb-NO" b="0" i="0" err="1">
                <a:solidFill>
                  <a:srgbClr val="252424"/>
                </a:solidFill>
                <a:effectLst/>
                <a:latin typeface="Helvetica" pitchFamily="2" charset="0"/>
              </a:rPr>
              <a:t>degrees</a:t>
            </a:r>
            <a:r>
              <a:rPr lang="nb-NO" b="0" i="0">
                <a:solidFill>
                  <a:srgbClr val="252424"/>
                </a:solidFill>
                <a:effectLst/>
                <a:latin typeface="Helvetica" pitchFamily="2" charset="0"/>
              </a:rPr>
              <a:t>. from July to September the </a:t>
            </a:r>
            <a:r>
              <a:rPr lang="nb-NO" b="0" i="0" err="1">
                <a:solidFill>
                  <a:srgbClr val="252424"/>
                </a:solidFill>
                <a:effectLst/>
                <a:latin typeface="Helvetica" pitchFamily="2" charset="0"/>
              </a:rPr>
              <a:t>average</a:t>
            </a:r>
            <a:r>
              <a:rPr lang="nb-NO" b="0" i="0">
                <a:solidFill>
                  <a:srgbClr val="252424"/>
                </a:solidFill>
                <a:effectLst/>
                <a:latin typeface="Helvetica" pitchFamily="2" charset="0"/>
              </a:rPr>
              <a:t> temperature is 27.3 </a:t>
            </a:r>
            <a:r>
              <a:rPr lang="nb-NO" b="0" i="0" err="1">
                <a:solidFill>
                  <a:srgbClr val="252424"/>
                </a:solidFill>
                <a:effectLst/>
                <a:latin typeface="Helvetica" pitchFamily="2" charset="0"/>
              </a:rPr>
              <a:t>degrees</a:t>
            </a:r>
            <a:r>
              <a:rPr lang="nb-NO" b="0" i="0">
                <a:solidFill>
                  <a:srgbClr val="252424"/>
                </a:solidFill>
                <a:effectLst/>
                <a:latin typeface="Helvetica" pitchFamily="2" charset="0"/>
              </a:rPr>
              <a:t> and from October to December the </a:t>
            </a:r>
            <a:r>
              <a:rPr lang="nb-NO" b="0" i="0" err="1">
                <a:solidFill>
                  <a:srgbClr val="252424"/>
                </a:solidFill>
                <a:effectLst/>
                <a:latin typeface="Helvetica" pitchFamily="2" charset="0"/>
              </a:rPr>
              <a:t>average</a:t>
            </a:r>
            <a:r>
              <a:rPr lang="nb-NO" b="0" i="0">
                <a:solidFill>
                  <a:srgbClr val="252424"/>
                </a:solidFill>
                <a:effectLst/>
                <a:latin typeface="Helvetica" pitchFamily="2" charset="0"/>
              </a:rPr>
              <a:t> temperature is 17.7 </a:t>
            </a:r>
            <a:r>
              <a:rPr lang="nb-NO" b="0" i="0" err="1">
                <a:solidFill>
                  <a:srgbClr val="252424"/>
                </a:solidFill>
                <a:effectLst/>
                <a:latin typeface="Helvetica" pitchFamily="2" charset="0"/>
              </a:rPr>
              <a:t>degrees</a:t>
            </a:r>
            <a:r>
              <a:rPr lang="nb-NO" b="0" i="0">
                <a:solidFill>
                  <a:srgbClr val="252424"/>
                </a:solidFill>
                <a:effectLst/>
                <a:latin typeface="Helvetica" pitchFamily="2" charset="0"/>
              </a:rPr>
              <a:t>.</a:t>
            </a:r>
            <a:br>
              <a:rPr lang="nb-NO" b="0" i="0">
                <a:solidFill>
                  <a:srgbClr val="252424"/>
                </a:solidFill>
                <a:effectLst/>
                <a:latin typeface="Helvetica" pitchFamily="2" charset="0"/>
              </a:rPr>
            </a:br>
            <a:r>
              <a:rPr lang="nb-NO" b="0" i="0">
                <a:solidFill>
                  <a:srgbClr val="252424"/>
                </a:solidFill>
                <a:effectLst/>
                <a:latin typeface="Helvetica" pitchFamily="2" charset="0"/>
              </a:rPr>
              <a:t>And I have to </a:t>
            </a:r>
            <a:r>
              <a:rPr lang="nb-NO" b="0" i="0" err="1">
                <a:solidFill>
                  <a:srgbClr val="252424"/>
                </a:solidFill>
                <a:effectLst/>
                <a:latin typeface="Helvetica" pitchFamily="2" charset="0"/>
              </a:rPr>
              <a:t>say</a:t>
            </a:r>
            <a:r>
              <a:rPr lang="nb-NO" b="0" i="0">
                <a:solidFill>
                  <a:srgbClr val="252424"/>
                </a:solidFill>
                <a:effectLst/>
                <a:latin typeface="Helvetica" pitchFamily="2" charset="0"/>
              </a:rPr>
              <a:t>, as a Norwegian girl, the </a:t>
            </a:r>
            <a:r>
              <a:rPr lang="nb-NO" b="0" i="0" err="1">
                <a:solidFill>
                  <a:srgbClr val="252424"/>
                </a:solidFill>
                <a:effectLst/>
                <a:latin typeface="Helvetica" pitchFamily="2" charset="0"/>
              </a:rPr>
              <a:t>weather</a:t>
            </a:r>
            <a:r>
              <a:rPr lang="nb-NO" b="0" i="0">
                <a:solidFill>
                  <a:srgbClr val="252424"/>
                </a:solidFill>
                <a:effectLst/>
                <a:latin typeface="Helvetica" pitchFamily="2" charset="0"/>
              </a:rPr>
              <a:t> </a:t>
            </a:r>
            <a:r>
              <a:rPr lang="nb-NO" b="0" i="0" err="1">
                <a:solidFill>
                  <a:srgbClr val="252424"/>
                </a:solidFill>
                <a:effectLst/>
                <a:latin typeface="Helvetica" pitchFamily="2" charset="0"/>
              </a:rPr>
              <a:t>here</a:t>
            </a:r>
            <a:r>
              <a:rPr lang="nb-NO" b="0" i="0">
                <a:solidFill>
                  <a:srgbClr val="252424"/>
                </a:solidFill>
                <a:effectLst/>
                <a:latin typeface="Helvetica" pitchFamily="2" charset="0"/>
              </a:rPr>
              <a:t> is </a:t>
            </a:r>
            <a:r>
              <a:rPr lang="nb-NO" b="0" i="0" err="1">
                <a:solidFill>
                  <a:srgbClr val="252424"/>
                </a:solidFill>
                <a:effectLst/>
                <a:latin typeface="Helvetica" pitchFamily="2" charset="0"/>
              </a:rPr>
              <a:t>amazing</a:t>
            </a:r>
            <a:r>
              <a:rPr lang="nb-NO" b="0" i="0">
                <a:solidFill>
                  <a:srgbClr val="252424"/>
                </a:solidFill>
                <a:effectLst/>
                <a:latin typeface="Helvetica" pitchFamily="2" charset="0"/>
              </a:rPr>
              <a:t>! In Norway right </a:t>
            </a:r>
            <a:r>
              <a:rPr lang="nb-NO" b="0" i="0" err="1">
                <a:solidFill>
                  <a:srgbClr val="252424"/>
                </a:solidFill>
                <a:effectLst/>
                <a:latin typeface="Helvetica" pitchFamily="2" charset="0"/>
              </a:rPr>
              <a:t>now</a:t>
            </a:r>
            <a:r>
              <a:rPr lang="nb-NO" b="0" i="0">
                <a:solidFill>
                  <a:srgbClr val="252424"/>
                </a:solidFill>
                <a:effectLst/>
                <a:latin typeface="Helvetica" pitchFamily="2" charset="0"/>
              </a:rPr>
              <a:t> it is </a:t>
            </a:r>
            <a:r>
              <a:rPr lang="nb-NO" b="0" i="0" err="1">
                <a:solidFill>
                  <a:srgbClr val="252424"/>
                </a:solidFill>
                <a:effectLst/>
                <a:latin typeface="Helvetica" pitchFamily="2" charset="0"/>
              </a:rPr>
              <a:t>about</a:t>
            </a:r>
            <a:r>
              <a:rPr lang="nb-NO" b="0" i="0">
                <a:solidFill>
                  <a:srgbClr val="252424"/>
                </a:solidFill>
                <a:effectLst/>
                <a:latin typeface="Helvetica" pitchFamily="2" charset="0"/>
              </a:rPr>
              <a:t> 0 </a:t>
            </a:r>
            <a:r>
              <a:rPr lang="nb-NO" b="0" i="0" err="1">
                <a:solidFill>
                  <a:srgbClr val="252424"/>
                </a:solidFill>
                <a:effectLst/>
                <a:latin typeface="Helvetica" pitchFamily="2" charset="0"/>
              </a:rPr>
              <a:t>degrees</a:t>
            </a:r>
            <a:r>
              <a:rPr lang="nb-NO" b="0" i="0">
                <a:solidFill>
                  <a:srgbClr val="252424"/>
                </a:solidFill>
                <a:effectLst/>
                <a:latin typeface="Helvetica" pitchFamily="2" charset="0"/>
              </a:rPr>
              <a:t>, </a:t>
            </a:r>
            <a:r>
              <a:rPr lang="nb-NO" b="0" i="0" err="1">
                <a:solidFill>
                  <a:srgbClr val="252424"/>
                </a:solidFill>
                <a:effectLst/>
                <a:latin typeface="Helvetica" pitchFamily="2" charset="0"/>
              </a:rPr>
              <a:t>which</a:t>
            </a:r>
            <a:r>
              <a:rPr lang="nb-NO" b="0" i="0">
                <a:solidFill>
                  <a:srgbClr val="252424"/>
                </a:solidFill>
                <a:effectLst/>
                <a:latin typeface="Helvetica" pitchFamily="2" charset="0"/>
              </a:rPr>
              <a:t> is a BIG </a:t>
            </a:r>
            <a:r>
              <a:rPr lang="nb-NO" b="0" i="0" err="1">
                <a:solidFill>
                  <a:srgbClr val="252424"/>
                </a:solidFill>
                <a:effectLst/>
                <a:latin typeface="Helvetica" pitchFamily="2" charset="0"/>
              </a:rPr>
              <a:t>difference</a:t>
            </a:r>
            <a:r>
              <a:rPr lang="nb-NO" b="0" i="0">
                <a:solidFill>
                  <a:srgbClr val="252424"/>
                </a:solidFill>
                <a:effectLst/>
                <a:latin typeface="Helvetica" pitchFamily="2" charset="0"/>
              </a:rPr>
              <a:t>. </a:t>
            </a:r>
            <a:br>
              <a:rPr lang="nb-NO" b="0" i="0">
                <a:solidFill>
                  <a:srgbClr val="252424"/>
                </a:solidFill>
                <a:effectLst/>
                <a:latin typeface="Helvetica" pitchFamily="2" charset="0"/>
              </a:rPr>
            </a:br>
            <a:r>
              <a:rPr lang="nb-NO" b="0" i="0">
                <a:solidFill>
                  <a:srgbClr val="252424"/>
                </a:solidFill>
                <a:effectLst/>
                <a:latin typeface="Helvetica" pitchFamily="2" charset="0"/>
              </a:rPr>
              <a:t>The </a:t>
            </a:r>
            <a:r>
              <a:rPr lang="nb-NO" b="0" i="0" err="1">
                <a:solidFill>
                  <a:srgbClr val="252424"/>
                </a:solidFill>
                <a:effectLst/>
                <a:latin typeface="Helvetica" pitchFamily="2" charset="0"/>
              </a:rPr>
              <a:t>climate</a:t>
            </a:r>
            <a:r>
              <a:rPr lang="nb-NO" b="0" i="0">
                <a:solidFill>
                  <a:srgbClr val="252424"/>
                </a:solidFill>
                <a:effectLst/>
                <a:latin typeface="Helvetica" pitchFamily="2" charset="0"/>
              </a:rPr>
              <a:t> is </a:t>
            </a:r>
            <a:r>
              <a:rPr lang="nb-NO" b="0" i="0" err="1">
                <a:solidFill>
                  <a:srgbClr val="252424"/>
                </a:solidFill>
                <a:effectLst/>
                <a:latin typeface="Helvetica" pitchFamily="2" charset="0"/>
              </a:rPr>
              <a:t>influenced</a:t>
            </a:r>
            <a:r>
              <a:rPr lang="nb-NO" b="0" i="0">
                <a:solidFill>
                  <a:srgbClr val="252424"/>
                </a:solidFill>
                <a:effectLst/>
                <a:latin typeface="Helvetica" pitchFamily="2" charset="0"/>
              </a:rPr>
              <a:t> by the Atlantic Ocean and from </a:t>
            </a:r>
            <a:r>
              <a:rPr lang="nb-NO" b="0" i="0" err="1">
                <a:solidFill>
                  <a:srgbClr val="252424"/>
                </a:solidFill>
                <a:effectLst/>
                <a:latin typeface="Helvetica" pitchFamily="2" charset="0"/>
              </a:rPr>
              <a:t>what</a:t>
            </a:r>
            <a:r>
              <a:rPr lang="nb-NO" b="0" i="0">
                <a:solidFill>
                  <a:srgbClr val="252424"/>
                </a:solidFill>
                <a:effectLst/>
                <a:latin typeface="Helvetica" pitchFamily="2" charset="0"/>
              </a:rPr>
              <a:t> I have </a:t>
            </a:r>
            <a:r>
              <a:rPr lang="nb-NO" b="0" i="0" err="1">
                <a:solidFill>
                  <a:srgbClr val="252424"/>
                </a:solidFill>
                <a:effectLst/>
                <a:latin typeface="Helvetica" pitchFamily="2" charset="0"/>
              </a:rPr>
              <a:t>read</a:t>
            </a:r>
            <a:r>
              <a:rPr lang="nb-NO" b="0" i="0">
                <a:solidFill>
                  <a:srgbClr val="252424"/>
                </a:solidFill>
                <a:effectLst/>
                <a:latin typeface="Helvetica" pitchFamily="2" charset="0"/>
              </a:rPr>
              <a:t> it is cool and </a:t>
            </a:r>
            <a:r>
              <a:rPr lang="nb-NO" b="0" i="0" err="1">
                <a:solidFill>
                  <a:srgbClr val="252424"/>
                </a:solidFill>
                <a:effectLst/>
                <a:latin typeface="Helvetica" pitchFamily="2" charset="0"/>
              </a:rPr>
              <a:t>rainy</a:t>
            </a:r>
            <a:r>
              <a:rPr lang="nb-NO" b="0" i="0">
                <a:solidFill>
                  <a:srgbClr val="252424"/>
                </a:solidFill>
                <a:effectLst/>
                <a:latin typeface="Helvetica" pitchFamily="2" charset="0"/>
              </a:rPr>
              <a:t> in the north and </a:t>
            </a:r>
            <a:r>
              <a:rPr lang="nb-NO" b="0" i="0" err="1">
                <a:solidFill>
                  <a:srgbClr val="252424"/>
                </a:solidFill>
                <a:effectLst/>
                <a:latin typeface="Helvetica" pitchFamily="2" charset="0"/>
              </a:rPr>
              <a:t>warmer</a:t>
            </a:r>
            <a:r>
              <a:rPr lang="nb-NO" b="0" i="0">
                <a:solidFill>
                  <a:srgbClr val="252424"/>
                </a:solidFill>
                <a:effectLst/>
                <a:latin typeface="Helvetica" pitchFamily="2" charset="0"/>
              </a:rPr>
              <a:t> and </a:t>
            </a:r>
            <a:r>
              <a:rPr lang="nb-NO" b="0" i="0" err="1">
                <a:solidFill>
                  <a:srgbClr val="252424"/>
                </a:solidFill>
                <a:effectLst/>
                <a:latin typeface="Helvetica" pitchFamily="2" charset="0"/>
              </a:rPr>
              <a:t>sunnier</a:t>
            </a:r>
            <a:r>
              <a:rPr lang="nb-NO" b="0" i="0">
                <a:solidFill>
                  <a:srgbClr val="252424"/>
                </a:solidFill>
                <a:effectLst/>
                <a:latin typeface="Helvetica" pitchFamily="2" charset="0"/>
              </a:rPr>
              <a:t> in the south.</a:t>
            </a:r>
            <a:br>
              <a:rPr lang="nb-NO" b="0" i="0">
                <a:solidFill>
                  <a:srgbClr val="252424"/>
                </a:solidFill>
                <a:effectLst/>
                <a:latin typeface="Helvetica" pitchFamily="2" charset="0"/>
              </a:rPr>
            </a:br>
            <a:r>
              <a:rPr lang="nb-NO" b="0" i="0" err="1">
                <a:solidFill>
                  <a:srgbClr val="252424"/>
                </a:solidFill>
                <a:effectLst/>
                <a:latin typeface="Helvetica" pitchFamily="2" charset="0"/>
              </a:rPr>
              <a:t>What</a:t>
            </a:r>
            <a:r>
              <a:rPr lang="nb-NO" b="0" i="0">
                <a:solidFill>
                  <a:srgbClr val="252424"/>
                </a:solidFill>
                <a:effectLst/>
                <a:latin typeface="Helvetica" pitchFamily="2" charset="0"/>
              </a:rPr>
              <a:t> </a:t>
            </a:r>
            <a:r>
              <a:rPr lang="nb-NO" b="0" i="0" err="1">
                <a:solidFill>
                  <a:srgbClr val="252424"/>
                </a:solidFill>
                <a:effectLst/>
                <a:latin typeface="Helvetica" pitchFamily="2" charset="0"/>
              </a:rPr>
              <a:t>comes</a:t>
            </a:r>
            <a:r>
              <a:rPr lang="nb-NO" b="0" i="0">
                <a:solidFill>
                  <a:srgbClr val="252424"/>
                </a:solidFill>
                <a:effectLst/>
                <a:latin typeface="Helvetica" pitchFamily="2" charset="0"/>
              </a:rPr>
              <a:t> up a lot </a:t>
            </a:r>
            <a:r>
              <a:rPr lang="nb-NO" b="0" i="0" err="1">
                <a:solidFill>
                  <a:srgbClr val="252424"/>
                </a:solidFill>
                <a:effectLst/>
                <a:latin typeface="Helvetica" pitchFamily="2" charset="0"/>
              </a:rPr>
              <a:t>when</a:t>
            </a:r>
            <a:r>
              <a:rPr lang="nb-NO" b="0" i="0">
                <a:solidFill>
                  <a:srgbClr val="252424"/>
                </a:solidFill>
                <a:effectLst/>
                <a:latin typeface="Helvetica" pitchFamily="2" charset="0"/>
              </a:rPr>
              <a:t> </a:t>
            </a:r>
            <a:r>
              <a:rPr lang="nb-NO" b="0" i="0" err="1">
                <a:solidFill>
                  <a:srgbClr val="252424"/>
                </a:solidFill>
                <a:effectLst/>
                <a:latin typeface="Helvetica" pitchFamily="2" charset="0"/>
              </a:rPr>
              <a:t>searching</a:t>
            </a:r>
            <a:r>
              <a:rPr lang="nb-NO" b="0" i="0">
                <a:solidFill>
                  <a:srgbClr val="252424"/>
                </a:solidFill>
                <a:effectLst/>
                <a:latin typeface="Helvetica" pitchFamily="2" charset="0"/>
              </a:rPr>
              <a:t> </a:t>
            </a:r>
            <a:r>
              <a:rPr lang="nb-NO" b="0" i="0" err="1">
                <a:solidFill>
                  <a:srgbClr val="252424"/>
                </a:solidFill>
                <a:effectLst/>
                <a:latin typeface="Helvetica" pitchFamily="2" charset="0"/>
              </a:rPr>
              <a:t>about</a:t>
            </a:r>
            <a:r>
              <a:rPr lang="nb-NO" b="0" i="0">
                <a:solidFill>
                  <a:srgbClr val="252424"/>
                </a:solidFill>
                <a:effectLst/>
                <a:latin typeface="Helvetica" pitchFamily="2" charset="0"/>
              </a:rPr>
              <a:t> the </a:t>
            </a:r>
            <a:r>
              <a:rPr lang="nb-NO" b="0" i="0" err="1">
                <a:solidFill>
                  <a:srgbClr val="252424"/>
                </a:solidFill>
                <a:effectLst/>
                <a:latin typeface="Helvetica" pitchFamily="2" charset="0"/>
              </a:rPr>
              <a:t>climate</a:t>
            </a:r>
            <a:r>
              <a:rPr lang="nb-NO" b="0" i="0">
                <a:solidFill>
                  <a:srgbClr val="252424"/>
                </a:solidFill>
                <a:effectLst/>
                <a:latin typeface="Helvetica" pitchFamily="2" charset="0"/>
              </a:rPr>
              <a:t> and </a:t>
            </a:r>
            <a:r>
              <a:rPr lang="nb-NO" b="0" i="0" err="1">
                <a:solidFill>
                  <a:srgbClr val="252424"/>
                </a:solidFill>
                <a:effectLst/>
                <a:latin typeface="Helvetica" pitchFamily="2" charset="0"/>
              </a:rPr>
              <a:t>weather</a:t>
            </a:r>
            <a:r>
              <a:rPr lang="nb-NO" b="0" i="0">
                <a:solidFill>
                  <a:srgbClr val="252424"/>
                </a:solidFill>
                <a:effectLst/>
                <a:latin typeface="Helvetica" pitchFamily="2" charset="0"/>
              </a:rPr>
              <a:t> in Portugal is </a:t>
            </a:r>
            <a:r>
              <a:rPr lang="nb-NO" b="0" i="0" err="1">
                <a:solidFill>
                  <a:srgbClr val="252424"/>
                </a:solidFill>
                <a:effectLst/>
                <a:latin typeface="Helvetica" pitchFamily="2" charset="0"/>
              </a:rPr>
              <a:t>what</a:t>
            </a:r>
            <a:r>
              <a:rPr lang="nb-NO" b="0" i="0">
                <a:solidFill>
                  <a:srgbClr val="252424"/>
                </a:solidFill>
                <a:effectLst/>
                <a:latin typeface="Helvetica" pitchFamily="2" charset="0"/>
              </a:rPr>
              <a:t> </a:t>
            </a:r>
            <a:r>
              <a:rPr lang="nb-NO" b="0" i="0" err="1">
                <a:solidFill>
                  <a:srgbClr val="252424"/>
                </a:solidFill>
                <a:effectLst/>
                <a:latin typeface="Helvetica" pitchFamily="2" charset="0"/>
              </a:rPr>
              <a:t>month</a:t>
            </a:r>
            <a:r>
              <a:rPr lang="nb-NO" b="0" i="0">
                <a:solidFill>
                  <a:srgbClr val="252424"/>
                </a:solidFill>
                <a:effectLst/>
                <a:latin typeface="Helvetica" pitchFamily="2" charset="0"/>
              </a:rPr>
              <a:t> is the best time to travel to Portugal, and it </a:t>
            </a:r>
            <a:r>
              <a:rPr lang="nb-NO" b="0" i="0" err="1">
                <a:solidFill>
                  <a:srgbClr val="252424"/>
                </a:solidFill>
                <a:effectLst/>
                <a:latin typeface="Helvetica" pitchFamily="2" charset="0"/>
              </a:rPr>
              <a:t>says</a:t>
            </a:r>
            <a:r>
              <a:rPr lang="nb-NO" b="0" i="0">
                <a:solidFill>
                  <a:srgbClr val="252424"/>
                </a:solidFill>
                <a:effectLst/>
                <a:latin typeface="Helvetica" pitchFamily="2" charset="0"/>
              </a:rPr>
              <a:t> the best time is May, June and September, so maybe I have to </a:t>
            </a:r>
            <a:r>
              <a:rPr lang="nb-NO" b="0" i="0" err="1">
                <a:solidFill>
                  <a:srgbClr val="252424"/>
                </a:solidFill>
                <a:effectLst/>
                <a:latin typeface="Helvetica" pitchFamily="2" charset="0"/>
              </a:rPr>
              <a:t>consider</a:t>
            </a:r>
            <a:r>
              <a:rPr lang="nb-NO" b="0" i="0">
                <a:solidFill>
                  <a:srgbClr val="252424"/>
                </a:solidFill>
                <a:effectLst/>
                <a:latin typeface="Helvetica" pitchFamily="2" charset="0"/>
              </a:rPr>
              <a:t> </a:t>
            </a:r>
            <a:r>
              <a:rPr lang="nb-NO" b="0" i="0" err="1">
                <a:solidFill>
                  <a:srgbClr val="252424"/>
                </a:solidFill>
                <a:effectLst/>
                <a:latin typeface="Helvetica" pitchFamily="2" charset="0"/>
              </a:rPr>
              <a:t>traveling</a:t>
            </a:r>
            <a:r>
              <a:rPr lang="nb-NO" b="0" i="0">
                <a:solidFill>
                  <a:srgbClr val="252424"/>
                </a:solidFill>
                <a:effectLst/>
                <a:latin typeface="Helvetica" pitchFamily="2" charset="0"/>
              </a:rPr>
              <a:t> to Portugal in September!</a:t>
            </a:r>
            <a:endParaRPr lang="nb-NO">
              <a:solidFill>
                <a:srgbClr val="252424"/>
              </a:solidFill>
              <a:effectLst/>
              <a:latin typeface="Helvetica" pitchFamily="2" charset="0"/>
            </a:endParaRPr>
          </a:p>
          <a:p>
            <a:endParaRPr lang="nb-NO"/>
          </a:p>
        </p:txBody>
      </p:sp>
      <p:sp>
        <p:nvSpPr>
          <p:cNvPr id="4" name="Plassholder for lysbildenummer 3"/>
          <p:cNvSpPr>
            <a:spLocks noGrp="1"/>
          </p:cNvSpPr>
          <p:nvPr>
            <p:ph type="sldNum" sz="quarter" idx="5"/>
          </p:nvPr>
        </p:nvSpPr>
        <p:spPr/>
        <p:txBody>
          <a:bodyPr/>
          <a:lstStyle/>
          <a:p>
            <a:fld id="{73BEB51A-2867-ED43-BF7E-3F3118025972}" type="slidenum">
              <a:rPr lang="nb-NO" smtClean="0"/>
              <a:t>4</a:t>
            </a:fld>
            <a:endParaRPr lang="nb-NO"/>
          </a:p>
        </p:txBody>
      </p:sp>
    </p:spTree>
    <p:extLst>
      <p:ext uri="{BB962C8B-B14F-4D97-AF65-F5344CB8AC3E}">
        <p14:creationId xmlns:p14="http://schemas.microsoft.com/office/powerpoint/2010/main" val="2858750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0" i="0">
                <a:solidFill>
                  <a:srgbClr val="252424"/>
                </a:solidFill>
                <a:effectLst/>
                <a:latin typeface="Helvetica" pitchFamily="2" charset="0"/>
              </a:rPr>
              <a:t>I am </a:t>
            </a:r>
            <a:r>
              <a:rPr lang="nb-NO" b="0" i="0" err="1">
                <a:solidFill>
                  <a:srgbClr val="252424"/>
                </a:solidFill>
                <a:effectLst/>
                <a:latin typeface="Helvetica" pitchFamily="2" charset="0"/>
              </a:rPr>
              <a:t>going</a:t>
            </a:r>
            <a:r>
              <a:rPr lang="nb-NO" b="0" i="0">
                <a:solidFill>
                  <a:srgbClr val="252424"/>
                </a:solidFill>
                <a:effectLst/>
                <a:latin typeface="Helvetica" pitchFamily="2" charset="0"/>
              </a:rPr>
              <a:t> to talk </a:t>
            </a:r>
            <a:r>
              <a:rPr lang="nb-NO" b="0" i="0" err="1">
                <a:solidFill>
                  <a:srgbClr val="252424"/>
                </a:solidFill>
                <a:effectLst/>
                <a:latin typeface="Helvetica" pitchFamily="2" charset="0"/>
              </a:rPr>
              <a:t>about</a:t>
            </a:r>
            <a:r>
              <a:rPr lang="nb-NO" b="0" i="0">
                <a:solidFill>
                  <a:srgbClr val="252424"/>
                </a:solidFill>
                <a:effectLst/>
                <a:latin typeface="Helvetica" pitchFamily="2"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0" i="0" err="1">
                <a:solidFill>
                  <a:srgbClr val="252424"/>
                </a:solidFill>
                <a:effectLst/>
                <a:latin typeface="Helvetica" pitchFamily="2" charset="0"/>
              </a:rPr>
              <a:t>Gastelo</a:t>
            </a:r>
            <a:r>
              <a:rPr lang="nb-NO" b="0" i="0">
                <a:solidFill>
                  <a:srgbClr val="252424"/>
                </a:solidFill>
                <a:effectLst/>
                <a:latin typeface="Helvetica" pitchFamily="2" charset="0"/>
              </a:rPr>
              <a:t> de </a:t>
            </a:r>
            <a:r>
              <a:rPr lang="nb-NO" b="0" i="0" err="1">
                <a:solidFill>
                  <a:srgbClr val="252424"/>
                </a:solidFill>
                <a:effectLst/>
                <a:latin typeface="Helvetica" pitchFamily="2" charset="0"/>
              </a:rPr>
              <a:t>Guimaraes</a:t>
            </a:r>
            <a:r>
              <a:rPr lang="nb-NO" b="0" i="0">
                <a:solidFill>
                  <a:srgbClr val="252424"/>
                </a:solidFill>
                <a:effectLst/>
                <a:latin typeface="Helvetica" pitchFamily="2" charset="0"/>
              </a:rPr>
              <a:t> is in the </a:t>
            </a:r>
            <a:r>
              <a:rPr lang="nb-NO" b="0" i="0" err="1">
                <a:solidFill>
                  <a:srgbClr val="252424"/>
                </a:solidFill>
                <a:effectLst/>
                <a:latin typeface="Helvetica" pitchFamily="2" charset="0"/>
              </a:rPr>
              <a:t>northern</a:t>
            </a:r>
            <a:r>
              <a:rPr lang="nb-NO" b="0" i="0">
                <a:solidFill>
                  <a:srgbClr val="252424"/>
                </a:solidFill>
                <a:effectLst/>
                <a:latin typeface="Helvetica" pitchFamily="2" charset="0"/>
              </a:rPr>
              <a:t> region of Portugal. It </a:t>
            </a:r>
            <a:r>
              <a:rPr lang="nb-NO" b="0" i="0" err="1">
                <a:solidFill>
                  <a:srgbClr val="252424"/>
                </a:solidFill>
                <a:effectLst/>
                <a:latin typeface="Helvetica" pitchFamily="2" charset="0"/>
              </a:rPr>
              <a:t>was</a:t>
            </a:r>
            <a:r>
              <a:rPr lang="nb-NO" b="0" i="0">
                <a:solidFill>
                  <a:srgbClr val="252424"/>
                </a:solidFill>
                <a:effectLst/>
                <a:latin typeface="Helvetica" pitchFamily="2" charset="0"/>
              </a:rPr>
              <a:t> </a:t>
            </a:r>
            <a:r>
              <a:rPr lang="nb-NO" b="0" i="0" err="1">
                <a:solidFill>
                  <a:srgbClr val="252424"/>
                </a:solidFill>
                <a:effectLst/>
                <a:latin typeface="Helvetica" pitchFamily="2" charset="0"/>
              </a:rPr>
              <a:t>built</a:t>
            </a:r>
            <a:r>
              <a:rPr lang="nb-NO" b="0" i="0">
                <a:solidFill>
                  <a:srgbClr val="252424"/>
                </a:solidFill>
                <a:effectLst/>
                <a:latin typeface="Helvetica" pitchFamily="2" charset="0"/>
              </a:rPr>
              <a:t> under the </a:t>
            </a:r>
            <a:r>
              <a:rPr lang="nb-NO" b="0" i="0" err="1">
                <a:solidFill>
                  <a:srgbClr val="252424"/>
                </a:solidFill>
                <a:effectLst/>
                <a:latin typeface="Helvetica" pitchFamily="2" charset="0"/>
              </a:rPr>
              <a:t>orders</a:t>
            </a:r>
            <a:r>
              <a:rPr lang="nb-NO" b="0" i="0">
                <a:solidFill>
                  <a:srgbClr val="252424"/>
                </a:solidFill>
                <a:effectLst/>
                <a:latin typeface="Helvetica" pitchFamily="2" charset="0"/>
              </a:rPr>
              <a:t> of </a:t>
            </a:r>
            <a:r>
              <a:rPr lang="nb-NO" b="0" i="0" err="1">
                <a:solidFill>
                  <a:srgbClr val="252424"/>
                </a:solidFill>
                <a:effectLst/>
                <a:latin typeface="Helvetica" pitchFamily="2" charset="0"/>
              </a:rPr>
              <a:t>Mumadone</a:t>
            </a:r>
            <a:r>
              <a:rPr lang="nb-NO" b="0" i="0">
                <a:solidFill>
                  <a:srgbClr val="252424"/>
                </a:solidFill>
                <a:effectLst/>
                <a:latin typeface="Helvetica" pitchFamily="2" charset="0"/>
              </a:rPr>
              <a:t> Dias in the </a:t>
            </a:r>
            <a:r>
              <a:rPr lang="nb-NO" b="0" i="0" err="1">
                <a:solidFill>
                  <a:srgbClr val="252424"/>
                </a:solidFill>
                <a:effectLst/>
                <a:latin typeface="Helvetica" pitchFamily="2" charset="0"/>
              </a:rPr>
              <a:t>10th</a:t>
            </a:r>
            <a:r>
              <a:rPr lang="nb-NO" b="0" i="0">
                <a:solidFill>
                  <a:srgbClr val="252424"/>
                </a:solidFill>
                <a:effectLst/>
                <a:latin typeface="Helvetica" pitchFamily="2" charset="0"/>
              </a:rPr>
              <a:t> </a:t>
            </a:r>
            <a:r>
              <a:rPr lang="nb-NO" b="0" i="0" err="1">
                <a:solidFill>
                  <a:srgbClr val="252424"/>
                </a:solidFill>
                <a:effectLst/>
                <a:latin typeface="Helvetica" pitchFamily="2" charset="0"/>
              </a:rPr>
              <a:t>century</a:t>
            </a:r>
            <a:r>
              <a:rPr lang="nb-NO" b="0" i="0">
                <a:solidFill>
                  <a:srgbClr val="252424"/>
                </a:solidFill>
                <a:effectLst/>
                <a:latin typeface="Helvetica" pitchFamily="2" charset="0"/>
              </a:rPr>
              <a:t> to </a:t>
            </a:r>
            <a:r>
              <a:rPr lang="nb-NO" b="0" i="0" err="1">
                <a:solidFill>
                  <a:srgbClr val="252424"/>
                </a:solidFill>
                <a:effectLst/>
                <a:latin typeface="Helvetica" pitchFamily="2" charset="0"/>
              </a:rPr>
              <a:t>defend</a:t>
            </a:r>
            <a:r>
              <a:rPr lang="nb-NO" b="0" i="0">
                <a:solidFill>
                  <a:srgbClr val="252424"/>
                </a:solidFill>
                <a:effectLst/>
                <a:latin typeface="Helvetica" pitchFamily="2" charset="0"/>
              </a:rPr>
              <a:t> the </a:t>
            </a:r>
            <a:r>
              <a:rPr lang="nb-NO" b="0" i="0" err="1">
                <a:solidFill>
                  <a:srgbClr val="252424"/>
                </a:solidFill>
                <a:effectLst/>
                <a:latin typeface="Helvetica" pitchFamily="2" charset="0"/>
              </a:rPr>
              <a:t>monastery</a:t>
            </a:r>
            <a:r>
              <a:rPr lang="nb-NO" b="0" i="0">
                <a:solidFill>
                  <a:srgbClr val="252424"/>
                </a:solidFill>
                <a:effectLst/>
                <a:latin typeface="Helvetica" pitchFamily="2" charset="0"/>
              </a:rPr>
              <a:t> from </a:t>
            </a:r>
            <a:r>
              <a:rPr lang="nb-NO" b="0" i="0" err="1">
                <a:solidFill>
                  <a:srgbClr val="252424"/>
                </a:solidFill>
                <a:effectLst/>
                <a:latin typeface="Helvetica" pitchFamily="2" charset="0"/>
              </a:rPr>
              <a:t>attacks</a:t>
            </a:r>
            <a:r>
              <a:rPr lang="nb-NO" b="0" i="0">
                <a:solidFill>
                  <a:srgbClr val="252424"/>
                </a:solidFill>
                <a:effectLst/>
                <a:latin typeface="Helvetica" pitchFamily="2" charset="0"/>
              </a:rPr>
              <a:t> by </a:t>
            </a:r>
            <a:r>
              <a:rPr lang="nb-NO" b="0" i="0" err="1">
                <a:solidFill>
                  <a:srgbClr val="252424"/>
                </a:solidFill>
                <a:effectLst/>
                <a:latin typeface="Helvetica" pitchFamily="2" charset="0"/>
              </a:rPr>
              <a:t>Moors</a:t>
            </a:r>
            <a:r>
              <a:rPr lang="nb-NO" b="0" i="0">
                <a:solidFill>
                  <a:srgbClr val="252424"/>
                </a:solidFill>
                <a:effectLst/>
                <a:latin typeface="Helvetica" pitchFamily="2" charset="0"/>
              </a:rPr>
              <a:t> and </a:t>
            </a:r>
            <a:r>
              <a:rPr lang="nb-NO" b="0" i="0" err="1">
                <a:solidFill>
                  <a:srgbClr val="252424"/>
                </a:solidFill>
                <a:effectLst/>
                <a:latin typeface="Helvetica" pitchFamily="2" charset="0"/>
              </a:rPr>
              <a:t>Norsemen</a:t>
            </a:r>
            <a:r>
              <a:rPr lang="nb-NO" b="0" i="0">
                <a:solidFill>
                  <a:srgbClr val="252424"/>
                </a:solidFill>
                <a:effectLst/>
                <a:latin typeface="Helvetica" pitchFamily="2" charset="0"/>
              </a:rPr>
              <a:t>. </a:t>
            </a:r>
            <a:br>
              <a:rPr lang="nb-NO" b="0" i="0">
                <a:solidFill>
                  <a:srgbClr val="252424"/>
                </a:solidFill>
                <a:effectLst/>
                <a:latin typeface="Helvetica" pitchFamily="2" charset="0"/>
              </a:rPr>
            </a:br>
            <a:br>
              <a:rPr lang="nb-NO" b="0" i="0">
                <a:solidFill>
                  <a:srgbClr val="252424"/>
                </a:solidFill>
                <a:effectLst/>
                <a:latin typeface="Helvetica" pitchFamily="2" charset="0"/>
              </a:rPr>
            </a:br>
            <a:r>
              <a:rPr lang="nb-NO" b="0" i="0">
                <a:solidFill>
                  <a:srgbClr val="252424"/>
                </a:solidFill>
                <a:effectLst/>
                <a:latin typeface="Helvetica" pitchFamily="2" charset="0"/>
              </a:rPr>
              <a:t>Casa de </a:t>
            </a:r>
            <a:r>
              <a:rPr lang="nb-NO" b="0" i="0" err="1">
                <a:solidFill>
                  <a:srgbClr val="252424"/>
                </a:solidFill>
                <a:effectLst/>
                <a:latin typeface="Helvetica" pitchFamily="2" charset="0"/>
              </a:rPr>
              <a:t>mùsica</a:t>
            </a:r>
            <a:r>
              <a:rPr lang="nb-NO" b="0" i="0">
                <a:solidFill>
                  <a:srgbClr val="252424"/>
                </a:solidFill>
                <a:effectLst/>
                <a:latin typeface="Helvetica" pitchFamily="2" charset="0"/>
              </a:rPr>
              <a:t> </a:t>
            </a:r>
            <a:r>
              <a:rPr lang="nb-NO" b="0" i="0" err="1">
                <a:solidFill>
                  <a:srgbClr val="252424"/>
                </a:solidFill>
                <a:effectLst/>
                <a:latin typeface="Helvetica" pitchFamily="2" charset="0"/>
              </a:rPr>
              <a:t>was</a:t>
            </a:r>
            <a:r>
              <a:rPr lang="nb-NO" b="0" i="0">
                <a:solidFill>
                  <a:srgbClr val="252424"/>
                </a:solidFill>
                <a:effectLst/>
                <a:latin typeface="Helvetica" pitchFamily="2" charset="0"/>
              </a:rPr>
              <a:t> designed to mark the </a:t>
            </a:r>
            <a:r>
              <a:rPr lang="nb-NO" b="0" i="0" err="1">
                <a:solidFill>
                  <a:srgbClr val="252424"/>
                </a:solidFill>
                <a:effectLst/>
                <a:latin typeface="Helvetica" pitchFamily="2" charset="0"/>
              </a:rPr>
              <a:t>festive</a:t>
            </a:r>
            <a:r>
              <a:rPr lang="nb-NO" b="0" i="0">
                <a:solidFill>
                  <a:srgbClr val="252424"/>
                </a:solidFill>
                <a:effectLst/>
                <a:latin typeface="Helvetica" pitchFamily="2" charset="0"/>
              </a:rPr>
              <a:t> </a:t>
            </a:r>
            <a:r>
              <a:rPr lang="nb-NO" b="0" i="0" err="1">
                <a:solidFill>
                  <a:srgbClr val="252424"/>
                </a:solidFill>
                <a:effectLst/>
                <a:latin typeface="Helvetica" pitchFamily="2" charset="0"/>
              </a:rPr>
              <a:t>year</a:t>
            </a:r>
            <a:r>
              <a:rPr lang="nb-NO" b="0" i="0">
                <a:solidFill>
                  <a:srgbClr val="252424"/>
                </a:solidFill>
                <a:effectLst/>
                <a:latin typeface="Helvetica" pitchFamily="2" charset="0"/>
              </a:rPr>
              <a:t> of 2001. </a:t>
            </a:r>
            <a:br>
              <a:rPr lang="nb-NO" b="0" i="0">
                <a:solidFill>
                  <a:srgbClr val="252424"/>
                </a:solidFill>
                <a:effectLst/>
                <a:latin typeface="Helvetica" pitchFamily="2" charset="0"/>
              </a:rPr>
            </a:br>
            <a:br>
              <a:rPr lang="nb-NO" b="0" i="0">
                <a:solidFill>
                  <a:srgbClr val="252424"/>
                </a:solidFill>
                <a:effectLst/>
                <a:latin typeface="Helvetica" pitchFamily="2" charset="0"/>
              </a:rPr>
            </a:br>
            <a:r>
              <a:rPr lang="nb-NO" b="0" i="0">
                <a:solidFill>
                  <a:srgbClr val="252424"/>
                </a:solidFill>
                <a:effectLst/>
                <a:latin typeface="Helvetica" pitchFamily="2" charset="0"/>
              </a:rPr>
              <a:t>Dom </a:t>
            </a:r>
            <a:r>
              <a:rPr lang="nb-NO" b="0" i="0" err="1">
                <a:solidFill>
                  <a:srgbClr val="252424"/>
                </a:solidFill>
                <a:effectLst/>
                <a:latin typeface="Helvetica" pitchFamily="2" charset="0"/>
              </a:rPr>
              <a:t>Luìs</a:t>
            </a:r>
            <a:r>
              <a:rPr lang="nb-NO" b="0" i="0">
                <a:solidFill>
                  <a:srgbClr val="252424"/>
                </a:solidFill>
                <a:effectLst/>
                <a:latin typeface="Helvetica" pitchFamily="2" charset="0"/>
              </a:rPr>
              <a:t> I Bridge is a double </a:t>
            </a:r>
            <a:r>
              <a:rPr lang="nb-NO" b="0" i="0" err="1">
                <a:solidFill>
                  <a:srgbClr val="252424"/>
                </a:solidFill>
                <a:effectLst/>
                <a:latin typeface="Helvetica" pitchFamily="2" charset="0"/>
              </a:rPr>
              <a:t>deck</a:t>
            </a:r>
            <a:r>
              <a:rPr lang="nb-NO" b="0" i="0">
                <a:solidFill>
                  <a:srgbClr val="252424"/>
                </a:solidFill>
                <a:effectLst/>
                <a:latin typeface="Helvetica" pitchFamily="2" charset="0"/>
              </a:rPr>
              <a:t> metal </a:t>
            </a:r>
            <a:r>
              <a:rPr lang="nb-NO" b="0" i="0" err="1">
                <a:solidFill>
                  <a:srgbClr val="252424"/>
                </a:solidFill>
                <a:effectLst/>
                <a:latin typeface="Helvetica" pitchFamily="2" charset="0"/>
              </a:rPr>
              <a:t>arch</a:t>
            </a:r>
            <a:r>
              <a:rPr lang="nb-NO" b="0" i="0">
                <a:solidFill>
                  <a:srgbClr val="252424"/>
                </a:solidFill>
                <a:effectLst/>
                <a:latin typeface="Helvetica" pitchFamily="2" charset="0"/>
              </a:rPr>
              <a:t> bridge that </a:t>
            </a:r>
            <a:r>
              <a:rPr lang="nb-NO" b="0" i="0" err="1">
                <a:solidFill>
                  <a:srgbClr val="252424"/>
                </a:solidFill>
                <a:effectLst/>
                <a:latin typeface="Helvetica" pitchFamily="2" charset="0"/>
              </a:rPr>
              <a:t>spans</a:t>
            </a:r>
            <a:r>
              <a:rPr lang="nb-NO" b="0" i="0">
                <a:solidFill>
                  <a:srgbClr val="252424"/>
                </a:solidFill>
                <a:effectLst/>
                <a:latin typeface="Helvetica" pitchFamily="2" charset="0"/>
              </a:rPr>
              <a:t> the River Douro </a:t>
            </a:r>
            <a:r>
              <a:rPr lang="nb-NO" b="0" i="0" err="1">
                <a:solidFill>
                  <a:srgbClr val="252424"/>
                </a:solidFill>
                <a:effectLst/>
                <a:latin typeface="Helvetica" pitchFamily="2" charset="0"/>
              </a:rPr>
              <a:t>between</a:t>
            </a:r>
            <a:r>
              <a:rPr lang="nb-NO" b="0" i="0">
                <a:solidFill>
                  <a:srgbClr val="252424"/>
                </a:solidFill>
                <a:effectLst/>
                <a:latin typeface="Helvetica" pitchFamily="2" charset="0"/>
              </a:rPr>
              <a:t> </a:t>
            </a:r>
            <a:r>
              <a:rPr lang="nb-NO" b="0" i="0" err="1">
                <a:solidFill>
                  <a:srgbClr val="252424"/>
                </a:solidFill>
                <a:effectLst/>
                <a:latin typeface="Helvetica" pitchFamily="2" charset="0"/>
              </a:rPr>
              <a:t>cities</a:t>
            </a:r>
            <a:r>
              <a:rPr lang="nb-NO" b="0" i="0">
                <a:solidFill>
                  <a:srgbClr val="252424"/>
                </a:solidFill>
                <a:effectLst/>
                <a:latin typeface="Helvetica" pitchFamily="2" charset="0"/>
              </a:rPr>
              <a:t> of Porto and Vila Nova de Gaia.</a:t>
            </a:r>
            <a:endParaRPr lang="nb-NO">
              <a:solidFill>
                <a:srgbClr val="252424"/>
              </a:solidFill>
              <a:effectLst/>
              <a:latin typeface="Helvetica" pitchFamily="2" charset="0"/>
            </a:endParaRPr>
          </a:p>
          <a:p>
            <a:endParaRPr lang="nb-NO"/>
          </a:p>
        </p:txBody>
      </p:sp>
      <p:sp>
        <p:nvSpPr>
          <p:cNvPr id="4" name="Plassholder for lysbildenummer 3"/>
          <p:cNvSpPr>
            <a:spLocks noGrp="1"/>
          </p:cNvSpPr>
          <p:nvPr>
            <p:ph type="sldNum" sz="quarter" idx="5"/>
          </p:nvPr>
        </p:nvSpPr>
        <p:spPr/>
        <p:txBody>
          <a:bodyPr/>
          <a:lstStyle/>
          <a:p>
            <a:fld id="{73BEB51A-2867-ED43-BF7E-3F3118025972}" type="slidenum">
              <a:rPr lang="nb-NO" smtClean="0"/>
              <a:t>5</a:t>
            </a:fld>
            <a:endParaRPr lang="nb-NO"/>
          </a:p>
        </p:txBody>
      </p:sp>
    </p:spTree>
    <p:extLst>
      <p:ext uri="{BB962C8B-B14F-4D97-AF65-F5344CB8AC3E}">
        <p14:creationId xmlns:p14="http://schemas.microsoft.com/office/powerpoint/2010/main" val="1728573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200" dirty="0">
                <a:effectLst/>
                <a:latin typeface="Calibri" panose="020F0502020204030204" pitchFamily="34" charset="0"/>
                <a:ea typeface="Calibri" panose="020F0502020204030204" pitchFamily="34" charset="0"/>
                <a:cs typeface="Times New Roman" panose="020F0502020204030204" pitchFamily="34" charset="0"/>
              </a:rPr>
              <a:t>Bacalao is made from Norwegian Cod, one of the most abundant and sustainable stocks in the world. </a:t>
            </a:r>
            <a:endParaRPr lang="nb-NO" sz="1200" dirty="0">
              <a:effectLst/>
              <a:latin typeface="Calibri" panose="020F0502020204030204" pitchFamily="34" charset="0"/>
              <a:ea typeface="Calibri" panose="020F0502020204030204" pitchFamily="34" charset="0"/>
              <a:cs typeface="Times New Roman" panose="020F0502020204030204" pitchFamily="34" charset="0"/>
            </a:endParaRPr>
          </a:p>
          <a:p>
            <a:r>
              <a:rPr lang="nn-NO" sz="1200" dirty="0">
                <a:effectLst/>
                <a:latin typeface="Calibri" panose="020F0502020204030204" pitchFamily="34" charset="0"/>
                <a:ea typeface="Calibri" panose="020F0502020204030204" pitchFamily="34" charset="0"/>
                <a:cs typeface="Times New Roman" panose="020F0502020204030204" pitchFamily="34" charset="0"/>
              </a:rPr>
              <a:t>To create bacalao, Norwegian Cod is gutted, cleaned, washed and skinned.</a:t>
            </a:r>
            <a:endParaRPr lang="nb-NO" sz="1200" dirty="0">
              <a:effectLst/>
              <a:latin typeface="Calibri" panose="020F0502020204030204" pitchFamily="34" charset="0"/>
              <a:ea typeface="Calibri" panose="020F0502020204030204" pitchFamily="34" charset="0"/>
              <a:cs typeface="Times New Roman" panose="020F0502020204030204" pitchFamily="34" charset="0"/>
            </a:endParaRPr>
          </a:p>
          <a:p>
            <a:r>
              <a:rPr lang="nn-NO" sz="1200" dirty="0">
                <a:effectLst/>
                <a:latin typeface="Calibri" panose="020F0502020204030204" pitchFamily="34" charset="0"/>
                <a:ea typeface="Calibri" panose="020F0502020204030204" pitchFamily="34" charset="0"/>
                <a:cs typeface="Times New Roman" panose="020F0502020204030204" pitchFamily="34" charset="0"/>
              </a:rPr>
              <a:t>Originally, the fish were then flattened out and stacked-with layers of salt between each fish to aid the maturing process-to dry for over 2-3 weeks.</a:t>
            </a:r>
            <a:endParaRPr lang="nb-NO" sz="1200" dirty="0">
              <a:effectLst/>
              <a:latin typeface="Calibri" panose="020F0502020204030204" pitchFamily="34" charset="0"/>
              <a:ea typeface="Calibri" panose="020F0502020204030204" pitchFamily="34" charset="0"/>
              <a:cs typeface="Times New Roman" panose="020F0502020204030204" pitchFamily="34" charset="0"/>
            </a:endParaRPr>
          </a:p>
          <a:p>
            <a:r>
              <a:rPr lang="nn-NO" sz="1200" dirty="0">
                <a:effectLst/>
                <a:latin typeface="Calibri" panose="020F0502020204030204" pitchFamily="34" charset="0"/>
                <a:ea typeface="Calibri" panose="020F0502020204030204" pitchFamily="34" charset="0"/>
                <a:cs typeface="Times New Roman" panose="020F0502020204030204" pitchFamily="34" charset="0"/>
              </a:rPr>
              <a:t>Today, the salted fish is left to dry indoors in special hot air dryers from February to April, but generations ago, the cod would have been left on rocks to dry naturally.</a:t>
            </a:r>
            <a:endParaRPr lang="nb-NO" sz="1200" dirty="0">
              <a:effectLst/>
              <a:latin typeface="Calibri" panose="020F0502020204030204" pitchFamily="34" charset="0"/>
              <a:ea typeface="Calibri" panose="020F0502020204030204" pitchFamily="34" charset="0"/>
              <a:cs typeface="Times New Roman" panose="020F0502020204030204" pitchFamily="34" charset="0"/>
            </a:endParaRPr>
          </a:p>
          <a:p>
            <a:r>
              <a:rPr lang="nn-NO" sz="1200" dirty="0">
                <a:effectLst/>
                <a:latin typeface="Calibri" panose="020F0502020204030204" pitchFamily="34" charset="0"/>
                <a:ea typeface="Calibri" panose="020F0502020204030204" pitchFamily="34" charset="0"/>
                <a:cs typeface="Times New Roman" panose="020F0502020204030204" pitchFamily="34" charset="0"/>
              </a:rPr>
              <a:t>Salt quality directly impacts the quality of the bacalao. Therefore, Norwegians use only fresh, clean salt throughout the process. In fact, it is illegal to reuse salt once it has been used to make Bacalao.</a:t>
            </a:r>
            <a:endParaRPr lang="nb-NO" sz="1200" dirty="0">
              <a:effectLst/>
              <a:latin typeface="Calibri" panose="020F0502020204030204" pitchFamily="34" charset="0"/>
              <a:ea typeface="Calibri" panose="020F0502020204030204" pitchFamily="34" charset="0"/>
              <a:cs typeface="Times New Roman" panose="020F0502020204030204" pitchFamily="34" charset="0"/>
            </a:endParaRPr>
          </a:p>
          <a:p>
            <a:r>
              <a:rPr lang="nn-NO" sz="1200" dirty="0">
                <a:effectLst/>
                <a:latin typeface="Calibri" panose="020F0502020204030204" pitchFamily="34" charset="0"/>
                <a:ea typeface="Calibri" panose="020F0502020204030204" pitchFamily="34" charset="0"/>
                <a:cs typeface="Times New Roman" panose="020F0502020204030204" pitchFamily="34" charset="0"/>
              </a:rPr>
              <a:t>Bacalao can also be made from frozen cod, allowing for year-round production.</a:t>
            </a:r>
            <a:endParaRPr lang="nb-NO" sz="1200" dirty="0">
              <a:effectLst/>
              <a:latin typeface="Calibri" panose="020F0502020204030204" pitchFamily="34" charset="0"/>
              <a:ea typeface="Calibri" panose="020F0502020204030204" pitchFamily="34" charset="0"/>
              <a:cs typeface="Times New Roman" panose="020F0502020204030204" pitchFamily="34" charset="0"/>
            </a:endParaRPr>
          </a:p>
          <a:p>
            <a:r>
              <a:rPr lang="nn-NO" sz="1200" dirty="0">
                <a:effectLst/>
                <a:latin typeface="Calibri" panose="020F0502020204030204" pitchFamily="34" charset="0"/>
                <a:ea typeface="Calibri" panose="020F0502020204030204" pitchFamily="34" charset="0"/>
                <a:cs typeface="Times New Roman" panose="020F0502020204030204" pitchFamily="34" charset="0"/>
              </a:rPr>
              <a:t>To ensure consistent, high-quality bacalao is exported all over the world</a:t>
            </a:r>
            <a:endParaRPr lang="nb-NO" sz="1200" dirty="0">
              <a:effectLst/>
              <a:latin typeface="Calibri" panose="020F0502020204030204" pitchFamily="34" charset="0"/>
              <a:ea typeface="Calibri" panose="020F0502020204030204" pitchFamily="34" charset="0"/>
              <a:cs typeface="Times New Roman" panose="020F0502020204030204" pitchFamily="34" charset="0"/>
            </a:endParaRPr>
          </a:p>
          <a:p>
            <a:r>
              <a:rPr lang="nn-NO" sz="1200" dirty="0">
                <a:effectLst/>
                <a:latin typeface="Calibri" panose="020F0502020204030204" pitchFamily="34" charset="0"/>
                <a:ea typeface="Calibri" panose="020F0502020204030204" pitchFamily="34" charset="0"/>
                <a:cs typeface="Times New Roman" panose="020F0502020204030204" pitchFamily="34" charset="0"/>
              </a:rPr>
              <a:t>Since the 18th century Norway has exported great amounts of salt cod and even before that stockfish (dry unsalted cod) was a major commodity from the time of the Vikings. Salt cod gained popularity in Catholic countries like Spain and Portugal as days of fasting required a meat-free diet, it was affordable food and extremely smart food as it defies the laws of decay.</a:t>
            </a:r>
            <a:endParaRPr lang="nb-NO" sz="1200" dirty="0">
              <a:effectLst/>
              <a:latin typeface="Calibri" panose="020F0502020204030204" pitchFamily="34" charset="0"/>
              <a:ea typeface="Calibri" panose="020F0502020204030204" pitchFamily="34" charset="0"/>
              <a:cs typeface="Times New Roman" panose="020F0502020204030204" pitchFamily="34" charset="0"/>
            </a:endParaRPr>
          </a:p>
          <a:p>
            <a:r>
              <a:rPr lang="nn-NO" sz="1200" dirty="0">
                <a:effectLst/>
                <a:latin typeface="Calibri" panose="020F0502020204030204" pitchFamily="34" charset="0"/>
                <a:ea typeface="Calibri" panose="020F0502020204030204" pitchFamily="34" charset="0"/>
                <a:cs typeface="Times New Roman" panose="020F0502020204030204" pitchFamily="34" charset="0"/>
              </a:rPr>
              <a:t>Drying is one of the oldest methods of food conservation and results in a fish extremely rich in protein and with durability that makes it possible to be transported to the end of the world. Soaking the cod in water for a few days brings its freshness back as if it was just dragged off a fishing boat. This is the miracle of salt cod. It is a miracle fish but to us it has been more of an economic miracle than a gastronomical one.</a:t>
            </a:r>
            <a:endParaRPr lang="nb-NO" sz="1200" dirty="0">
              <a:effectLst/>
              <a:latin typeface="Calibri" panose="020F0502020204030204" pitchFamily="34" charset="0"/>
              <a:ea typeface="Calibri" panose="020F0502020204030204" pitchFamily="34" charset="0"/>
              <a:cs typeface="Times New Roman" panose="020F0502020204030204" pitchFamily="34" charset="0"/>
            </a:endParaRPr>
          </a:p>
          <a:p>
            <a:r>
              <a:rPr lang="nn-NO" sz="1200" dirty="0">
                <a:effectLst/>
                <a:latin typeface="Calibri" panose="020F0502020204030204" pitchFamily="34" charset="0"/>
                <a:ea typeface="Calibri" panose="020F0502020204030204" pitchFamily="34" charset="0"/>
                <a:cs typeface="Times New Roman" panose="020F0502020204030204" pitchFamily="34" charset="0"/>
              </a:rPr>
              <a:t>he epicentre of salt cod production in Norway is the Northwestern region and two small towns, Kristiansund and Ålesund. From the onset people here had an entrepreneurial spirit and went north to participate at the biggest migration of cod in Norway, the Lofotfiske. They sailed home to the Northwest coast in their small boats filled with salt cod.</a:t>
            </a:r>
            <a:endParaRPr lang="nb-NO" sz="1200" dirty="0">
              <a:effectLst/>
              <a:latin typeface="Calibri" panose="020F0502020204030204" pitchFamily="34" charset="0"/>
              <a:ea typeface="Calibri" panose="020F0502020204030204" pitchFamily="34" charset="0"/>
              <a:cs typeface="Times New Roman" panose="020F0502020204030204" pitchFamily="34" charset="0"/>
            </a:endParaRPr>
          </a:p>
          <a:p>
            <a:r>
              <a:rPr lang="nn-NO" sz="1200" dirty="0">
                <a:effectLst/>
                <a:latin typeface="Calibri" panose="020F0502020204030204" pitchFamily="34" charset="0"/>
                <a:ea typeface="Calibri" panose="020F0502020204030204" pitchFamily="34" charset="0"/>
                <a:cs typeface="Times New Roman" panose="020F0502020204030204" pitchFamily="34" charset="0"/>
              </a:rPr>
              <a:t>The sociologist Eilert Sundt described in the19th century fishers from the Northwest coast as frugal. Whereas fishers from the north would feast on the best parts of the cod once home, north westerners would only allow themselves to eat the cod’s head. The would not eat money! The rest of the fish they would salt and dry. Traditionally salt cod was laid out to dry along the seashore, a laborious method that now is replaced by indoor halls. Still, making salt cod requires the skills and love of an artisan.</a:t>
            </a:r>
            <a:endParaRPr lang="nb-NO" dirty="0"/>
          </a:p>
        </p:txBody>
      </p:sp>
      <p:sp>
        <p:nvSpPr>
          <p:cNvPr id="4" name="Plassholder for lysbildenummer 3"/>
          <p:cNvSpPr>
            <a:spLocks noGrp="1"/>
          </p:cNvSpPr>
          <p:nvPr>
            <p:ph type="sldNum" sz="quarter" idx="5"/>
          </p:nvPr>
        </p:nvSpPr>
        <p:spPr/>
        <p:txBody>
          <a:bodyPr/>
          <a:lstStyle/>
          <a:p>
            <a:fld id="{73BEB51A-2867-ED43-BF7E-3F3118025972}" type="slidenum">
              <a:rPr lang="nb-NO" smtClean="0"/>
              <a:t>6</a:t>
            </a:fld>
            <a:endParaRPr lang="nb-NO"/>
          </a:p>
        </p:txBody>
      </p:sp>
    </p:spTree>
    <p:extLst>
      <p:ext uri="{BB962C8B-B14F-4D97-AF65-F5344CB8AC3E}">
        <p14:creationId xmlns:p14="http://schemas.microsoft.com/office/powerpoint/2010/main" val="4448792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91540EE-A40E-E045-8596-49220B2EFBDB}"/>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C9973560-F2EB-7D4F-9DAC-D22E62B2B2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F506DC8B-C410-6840-B9E6-2FE29869032A}"/>
              </a:ext>
            </a:extLst>
          </p:cNvPr>
          <p:cNvSpPr>
            <a:spLocks noGrp="1"/>
          </p:cNvSpPr>
          <p:nvPr>
            <p:ph type="dt" sz="half" idx="10"/>
          </p:nvPr>
        </p:nvSpPr>
        <p:spPr/>
        <p:txBody>
          <a:bodyPr/>
          <a:lstStyle/>
          <a:p>
            <a:fld id="{CEF91C94-1832-E644-9F5E-031FC0FBA63A}" type="datetimeFigureOut">
              <a:rPr lang="nb-NO" smtClean="0"/>
              <a:t>04.02.2020</a:t>
            </a:fld>
            <a:endParaRPr lang="nb-NO"/>
          </a:p>
        </p:txBody>
      </p:sp>
      <p:sp>
        <p:nvSpPr>
          <p:cNvPr id="5" name="Plassholder for bunntekst 4">
            <a:extLst>
              <a:ext uri="{FF2B5EF4-FFF2-40B4-BE49-F238E27FC236}">
                <a16:creationId xmlns:a16="http://schemas.microsoft.com/office/drawing/2014/main" id="{07F629DD-ED86-404B-A727-4F654C444FB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27DB6EB-3D2B-B148-9A71-DB87A9DF70D9}"/>
              </a:ext>
            </a:extLst>
          </p:cNvPr>
          <p:cNvSpPr>
            <a:spLocks noGrp="1"/>
          </p:cNvSpPr>
          <p:nvPr>
            <p:ph type="sldNum" sz="quarter" idx="12"/>
          </p:nvPr>
        </p:nvSpPr>
        <p:spPr/>
        <p:txBody>
          <a:bodyPr/>
          <a:lstStyle/>
          <a:p>
            <a:fld id="{E0C42E61-CE4B-954D-ADA0-600DA7A03D30}" type="slidenum">
              <a:rPr lang="nb-NO" smtClean="0"/>
              <a:t>‹nº›</a:t>
            </a:fld>
            <a:endParaRPr lang="nb-NO"/>
          </a:p>
        </p:txBody>
      </p:sp>
    </p:spTree>
    <p:extLst>
      <p:ext uri="{BB962C8B-B14F-4D97-AF65-F5344CB8AC3E}">
        <p14:creationId xmlns:p14="http://schemas.microsoft.com/office/powerpoint/2010/main" val="12471853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0DB7C4C-AA9C-9A47-B2FC-EC360188179C}"/>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5F1163E0-72A1-5E41-AF9B-7D81EA632BC5}"/>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10400E6F-5B31-D944-BD74-47C1083F61DF}"/>
              </a:ext>
            </a:extLst>
          </p:cNvPr>
          <p:cNvSpPr>
            <a:spLocks noGrp="1"/>
          </p:cNvSpPr>
          <p:nvPr>
            <p:ph type="dt" sz="half" idx="10"/>
          </p:nvPr>
        </p:nvSpPr>
        <p:spPr/>
        <p:txBody>
          <a:bodyPr/>
          <a:lstStyle/>
          <a:p>
            <a:fld id="{CEF91C94-1832-E644-9F5E-031FC0FBA63A}" type="datetimeFigureOut">
              <a:rPr lang="nb-NO" smtClean="0"/>
              <a:t>04.02.2020</a:t>
            </a:fld>
            <a:endParaRPr lang="nb-NO"/>
          </a:p>
        </p:txBody>
      </p:sp>
      <p:sp>
        <p:nvSpPr>
          <p:cNvPr id="5" name="Plassholder for bunntekst 4">
            <a:extLst>
              <a:ext uri="{FF2B5EF4-FFF2-40B4-BE49-F238E27FC236}">
                <a16:creationId xmlns:a16="http://schemas.microsoft.com/office/drawing/2014/main" id="{37E7EB09-E350-C34B-ABD8-A7B875D706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BCCEBBD6-9059-DC42-BDBC-7EAFF0291022}"/>
              </a:ext>
            </a:extLst>
          </p:cNvPr>
          <p:cNvSpPr>
            <a:spLocks noGrp="1"/>
          </p:cNvSpPr>
          <p:nvPr>
            <p:ph type="sldNum" sz="quarter" idx="12"/>
          </p:nvPr>
        </p:nvSpPr>
        <p:spPr/>
        <p:txBody>
          <a:bodyPr/>
          <a:lstStyle/>
          <a:p>
            <a:fld id="{E0C42E61-CE4B-954D-ADA0-600DA7A03D30}" type="slidenum">
              <a:rPr lang="nb-NO" smtClean="0"/>
              <a:t>‹nº›</a:t>
            </a:fld>
            <a:endParaRPr lang="nb-NO"/>
          </a:p>
        </p:txBody>
      </p:sp>
    </p:spTree>
    <p:extLst>
      <p:ext uri="{BB962C8B-B14F-4D97-AF65-F5344CB8AC3E}">
        <p14:creationId xmlns:p14="http://schemas.microsoft.com/office/powerpoint/2010/main" val="941455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E914685E-ED92-E443-A57F-A263A0224A19}"/>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5A71C352-1302-E24F-A230-810FFB1AF483}"/>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29226CDD-ADBB-C54D-B6F4-2524B46F367E}"/>
              </a:ext>
            </a:extLst>
          </p:cNvPr>
          <p:cNvSpPr>
            <a:spLocks noGrp="1"/>
          </p:cNvSpPr>
          <p:nvPr>
            <p:ph type="dt" sz="half" idx="10"/>
          </p:nvPr>
        </p:nvSpPr>
        <p:spPr/>
        <p:txBody>
          <a:bodyPr/>
          <a:lstStyle/>
          <a:p>
            <a:fld id="{CEF91C94-1832-E644-9F5E-031FC0FBA63A}" type="datetimeFigureOut">
              <a:rPr lang="nb-NO" smtClean="0"/>
              <a:t>04.02.2020</a:t>
            </a:fld>
            <a:endParaRPr lang="nb-NO"/>
          </a:p>
        </p:txBody>
      </p:sp>
      <p:sp>
        <p:nvSpPr>
          <p:cNvPr id="5" name="Plassholder for bunntekst 4">
            <a:extLst>
              <a:ext uri="{FF2B5EF4-FFF2-40B4-BE49-F238E27FC236}">
                <a16:creationId xmlns:a16="http://schemas.microsoft.com/office/drawing/2014/main" id="{47ABA77B-46B3-D645-9A03-CCDA7B078BA2}"/>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5B3A350-84F2-E144-A189-1F8DE85D5994}"/>
              </a:ext>
            </a:extLst>
          </p:cNvPr>
          <p:cNvSpPr>
            <a:spLocks noGrp="1"/>
          </p:cNvSpPr>
          <p:nvPr>
            <p:ph type="sldNum" sz="quarter" idx="12"/>
          </p:nvPr>
        </p:nvSpPr>
        <p:spPr/>
        <p:txBody>
          <a:bodyPr/>
          <a:lstStyle/>
          <a:p>
            <a:fld id="{E0C42E61-CE4B-954D-ADA0-600DA7A03D30}" type="slidenum">
              <a:rPr lang="nb-NO" smtClean="0"/>
              <a:t>‹nº›</a:t>
            </a:fld>
            <a:endParaRPr lang="nb-NO"/>
          </a:p>
        </p:txBody>
      </p:sp>
    </p:spTree>
    <p:extLst>
      <p:ext uri="{BB962C8B-B14F-4D97-AF65-F5344CB8AC3E}">
        <p14:creationId xmlns:p14="http://schemas.microsoft.com/office/powerpoint/2010/main" val="2668492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6B99798-835F-AC4A-ADF7-D8243C836D52}"/>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D438C5E4-2E50-6A46-BC88-46CEAC45119D}"/>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6023B0CA-28E7-E44D-B8F0-1925E7058A79}"/>
              </a:ext>
            </a:extLst>
          </p:cNvPr>
          <p:cNvSpPr>
            <a:spLocks noGrp="1"/>
          </p:cNvSpPr>
          <p:nvPr>
            <p:ph type="dt" sz="half" idx="10"/>
          </p:nvPr>
        </p:nvSpPr>
        <p:spPr/>
        <p:txBody>
          <a:bodyPr/>
          <a:lstStyle/>
          <a:p>
            <a:fld id="{CEF91C94-1832-E644-9F5E-031FC0FBA63A}" type="datetimeFigureOut">
              <a:rPr lang="nb-NO" smtClean="0"/>
              <a:t>04.02.2020</a:t>
            </a:fld>
            <a:endParaRPr lang="nb-NO"/>
          </a:p>
        </p:txBody>
      </p:sp>
      <p:sp>
        <p:nvSpPr>
          <p:cNvPr id="5" name="Plassholder for bunntekst 4">
            <a:extLst>
              <a:ext uri="{FF2B5EF4-FFF2-40B4-BE49-F238E27FC236}">
                <a16:creationId xmlns:a16="http://schemas.microsoft.com/office/drawing/2014/main" id="{03487640-5AB6-7E4E-B81E-1E34C92B32AC}"/>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6B691A2E-E0CE-4E44-988B-B0EFEF6F48BE}"/>
              </a:ext>
            </a:extLst>
          </p:cNvPr>
          <p:cNvSpPr>
            <a:spLocks noGrp="1"/>
          </p:cNvSpPr>
          <p:nvPr>
            <p:ph type="sldNum" sz="quarter" idx="12"/>
          </p:nvPr>
        </p:nvSpPr>
        <p:spPr/>
        <p:txBody>
          <a:bodyPr/>
          <a:lstStyle/>
          <a:p>
            <a:fld id="{E0C42E61-CE4B-954D-ADA0-600DA7A03D30}" type="slidenum">
              <a:rPr lang="nb-NO" smtClean="0"/>
              <a:t>‹nº›</a:t>
            </a:fld>
            <a:endParaRPr lang="nb-NO"/>
          </a:p>
        </p:txBody>
      </p:sp>
    </p:spTree>
    <p:extLst>
      <p:ext uri="{BB962C8B-B14F-4D97-AF65-F5344CB8AC3E}">
        <p14:creationId xmlns:p14="http://schemas.microsoft.com/office/powerpoint/2010/main" val="2164947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74D0B3B-986A-0942-B975-8D1F21F34B52}"/>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8863A791-5A08-4343-A633-48DA804E79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499D46AD-B125-F349-B7B0-3F34D7C45298}"/>
              </a:ext>
            </a:extLst>
          </p:cNvPr>
          <p:cNvSpPr>
            <a:spLocks noGrp="1"/>
          </p:cNvSpPr>
          <p:nvPr>
            <p:ph type="dt" sz="half" idx="10"/>
          </p:nvPr>
        </p:nvSpPr>
        <p:spPr/>
        <p:txBody>
          <a:bodyPr/>
          <a:lstStyle/>
          <a:p>
            <a:fld id="{CEF91C94-1832-E644-9F5E-031FC0FBA63A}" type="datetimeFigureOut">
              <a:rPr lang="nb-NO" smtClean="0"/>
              <a:t>04.02.2020</a:t>
            </a:fld>
            <a:endParaRPr lang="nb-NO"/>
          </a:p>
        </p:txBody>
      </p:sp>
      <p:sp>
        <p:nvSpPr>
          <p:cNvPr id="5" name="Plassholder for bunntekst 4">
            <a:extLst>
              <a:ext uri="{FF2B5EF4-FFF2-40B4-BE49-F238E27FC236}">
                <a16:creationId xmlns:a16="http://schemas.microsoft.com/office/drawing/2014/main" id="{DC717C16-FBE5-7349-A1EF-A35206750331}"/>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BD86CA7E-B915-CB44-813F-D1D128171468}"/>
              </a:ext>
            </a:extLst>
          </p:cNvPr>
          <p:cNvSpPr>
            <a:spLocks noGrp="1"/>
          </p:cNvSpPr>
          <p:nvPr>
            <p:ph type="sldNum" sz="quarter" idx="12"/>
          </p:nvPr>
        </p:nvSpPr>
        <p:spPr/>
        <p:txBody>
          <a:bodyPr/>
          <a:lstStyle/>
          <a:p>
            <a:fld id="{E0C42E61-CE4B-954D-ADA0-600DA7A03D30}" type="slidenum">
              <a:rPr lang="nb-NO" smtClean="0"/>
              <a:t>‹nº›</a:t>
            </a:fld>
            <a:endParaRPr lang="nb-NO"/>
          </a:p>
        </p:txBody>
      </p:sp>
    </p:spTree>
    <p:extLst>
      <p:ext uri="{BB962C8B-B14F-4D97-AF65-F5344CB8AC3E}">
        <p14:creationId xmlns:p14="http://schemas.microsoft.com/office/powerpoint/2010/main" val="3146782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0E20D62-6563-744E-ADB3-8443993EC7D5}"/>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9C8DB4B5-2175-4A47-82A2-178B312C426E}"/>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441CCCE5-E821-774E-B8C7-99B940C2773E}"/>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1A96E65B-3AD9-2E47-A8D5-B3E69DAE221F}"/>
              </a:ext>
            </a:extLst>
          </p:cNvPr>
          <p:cNvSpPr>
            <a:spLocks noGrp="1"/>
          </p:cNvSpPr>
          <p:nvPr>
            <p:ph type="dt" sz="half" idx="10"/>
          </p:nvPr>
        </p:nvSpPr>
        <p:spPr/>
        <p:txBody>
          <a:bodyPr/>
          <a:lstStyle/>
          <a:p>
            <a:fld id="{CEF91C94-1832-E644-9F5E-031FC0FBA63A}" type="datetimeFigureOut">
              <a:rPr lang="nb-NO" smtClean="0"/>
              <a:t>04.02.2020</a:t>
            </a:fld>
            <a:endParaRPr lang="nb-NO"/>
          </a:p>
        </p:txBody>
      </p:sp>
      <p:sp>
        <p:nvSpPr>
          <p:cNvPr id="6" name="Plassholder for bunntekst 5">
            <a:extLst>
              <a:ext uri="{FF2B5EF4-FFF2-40B4-BE49-F238E27FC236}">
                <a16:creationId xmlns:a16="http://schemas.microsoft.com/office/drawing/2014/main" id="{7A96FBE3-16DF-BA44-BE37-3243C300570C}"/>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68AA387D-6335-BB40-9EC5-1B784A3299DF}"/>
              </a:ext>
            </a:extLst>
          </p:cNvPr>
          <p:cNvSpPr>
            <a:spLocks noGrp="1"/>
          </p:cNvSpPr>
          <p:nvPr>
            <p:ph type="sldNum" sz="quarter" idx="12"/>
          </p:nvPr>
        </p:nvSpPr>
        <p:spPr/>
        <p:txBody>
          <a:bodyPr/>
          <a:lstStyle/>
          <a:p>
            <a:fld id="{E0C42E61-CE4B-954D-ADA0-600DA7A03D30}" type="slidenum">
              <a:rPr lang="nb-NO" smtClean="0"/>
              <a:t>‹nº›</a:t>
            </a:fld>
            <a:endParaRPr lang="nb-NO"/>
          </a:p>
        </p:txBody>
      </p:sp>
    </p:spTree>
    <p:extLst>
      <p:ext uri="{BB962C8B-B14F-4D97-AF65-F5344CB8AC3E}">
        <p14:creationId xmlns:p14="http://schemas.microsoft.com/office/powerpoint/2010/main" val="3385792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62B67EF-6F63-3644-B08C-ABC06CB66D2B}"/>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494760DE-5AC6-644F-B357-B5402E5FAD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24115BB9-F691-004D-918F-DC1F84FBA7D4}"/>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9AF8C4DE-2814-9B42-A364-4F340CDE5EE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C9D75122-4C22-2043-A385-C69A16629B76}"/>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68B92805-B1EC-964A-99E2-6AAC544BC466}"/>
              </a:ext>
            </a:extLst>
          </p:cNvPr>
          <p:cNvSpPr>
            <a:spLocks noGrp="1"/>
          </p:cNvSpPr>
          <p:nvPr>
            <p:ph type="dt" sz="half" idx="10"/>
          </p:nvPr>
        </p:nvSpPr>
        <p:spPr/>
        <p:txBody>
          <a:bodyPr/>
          <a:lstStyle/>
          <a:p>
            <a:fld id="{CEF91C94-1832-E644-9F5E-031FC0FBA63A}" type="datetimeFigureOut">
              <a:rPr lang="nb-NO" smtClean="0"/>
              <a:t>04.02.2020</a:t>
            </a:fld>
            <a:endParaRPr lang="nb-NO"/>
          </a:p>
        </p:txBody>
      </p:sp>
      <p:sp>
        <p:nvSpPr>
          <p:cNvPr id="8" name="Plassholder for bunntekst 7">
            <a:extLst>
              <a:ext uri="{FF2B5EF4-FFF2-40B4-BE49-F238E27FC236}">
                <a16:creationId xmlns:a16="http://schemas.microsoft.com/office/drawing/2014/main" id="{46322068-6873-154D-8FA1-5EB454A73E8B}"/>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5CE3193E-A991-2345-9DF8-A41E10B2CB04}"/>
              </a:ext>
            </a:extLst>
          </p:cNvPr>
          <p:cNvSpPr>
            <a:spLocks noGrp="1"/>
          </p:cNvSpPr>
          <p:nvPr>
            <p:ph type="sldNum" sz="quarter" idx="12"/>
          </p:nvPr>
        </p:nvSpPr>
        <p:spPr/>
        <p:txBody>
          <a:bodyPr/>
          <a:lstStyle/>
          <a:p>
            <a:fld id="{E0C42E61-CE4B-954D-ADA0-600DA7A03D30}" type="slidenum">
              <a:rPr lang="nb-NO" smtClean="0"/>
              <a:t>‹nº›</a:t>
            </a:fld>
            <a:endParaRPr lang="nb-NO"/>
          </a:p>
        </p:txBody>
      </p:sp>
    </p:spTree>
    <p:extLst>
      <p:ext uri="{BB962C8B-B14F-4D97-AF65-F5344CB8AC3E}">
        <p14:creationId xmlns:p14="http://schemas.microsoft.com/office/powerpoint/2010/main" val="1971611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36F833D-12B7-154F-AB2E-B7D1E842BB9C}"/>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193853EA-5AC7-3E45-9738-69F1C2A65CEF}"/>
              </a:ext>
            </a:extLst>
          </p:cNvPr>
          <p:cNvSpPr>
            <a:spLocks noGrp="1"/>
          </p:cNvSpPr>
          <p:nvPr>
            <p:ph type="dt" sz="half" idx="10"/>
          </p:nvPr>
        </p:nvSpPr>
        <p:spPr/>
        <p:txBody>
          <a:bodyPr/>
          <a:lstStyle/>
          <a:p>
            <a:fld id="{CEF91C94-1832-E644-9F5E-031FC0FBA63A}" type="datetimeFigureOut">
              <a:rPr lang="nb-NO" smtClean="0"/>
              <a:t>04.02.2020</a:t>
            </a:fld>
            <a:endParaRPr lang="nb-NO"/>
          </a:p>
        </p:txBody>
      </p:sp>
      <p:sp>
        <p:nvSpPr>
          <p:cNvPr id="4" name="Plassholder for bunntekst 3">
            <a:extLst>
              <a:ext uri="{FF2B5EF4-FFF2-40B4-BE49-F238E27FC236}">
                <a16:creationId xmlns:a16="http://schemas.microsoft.com/office/drawing/2014/main" id="{9BF5AC68-9220-6D4B-919D-5662BC933BF8}"/>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3C86E957-394C-7947-A7BE-849B74FA3EB9}"/>
              </a:ext>
            </a:extLst>
          </p:cNvPr>
          <p:cNvSpPr>
            <a:spLocks noGrp="1"/>
          </p:cNvSpPr>
          <p:nvPr>
            <p:ph type="sldNum" sz="quarter" idx="12"/>
          </p:nvPr>
        </p:nvSpPr>
        <p:spPr/>
        <p:txBody>
          <a:bodyPr/>
          <a:lstStyle/>
          <a:p>
            <a:fld id="{E0C42E61-CE4B-954D-ADA0-600DA7A03D30}" type="slidenum">
              <a:rPr lang="nb-NO" smtClean="0"/>
              <a:t>‹nº›</a:t>
            </a:fld>
            <a:endParaRPr lang="nb-NO"/>
          </a:p>
        </p:txBody>
      </p:sp>
    </p:spTree>
    <p:extLst>
      <p:ext uri="{BB962C8B-B14F-4D97-AF65-F5344CB8AC3E}">
        <p14:creationId xmlns:p14="http://schemas.microsoft.com/office/powerpoint/2010/main" val="2999622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98A987F8-0217-C14B-A410-18DF505873D1}"/>
              </a:ext>
            </a:extLst>
          </p:cNvPr>
          <p:cNvSpPr>
            <a:spLocks noGrp="1"/>
          </p:cNvSpPr>
          <p:nvPr>
            <p:ph type="dt" sz="half" idx="10"/>
          </p:nvPr>
        </p:nvSpPr>
        <p:spPr/>
        <p:txBody>
          <a:bodyPr/>
          <a:lstStyle/>
          <a:p>
            <a:fld id="{CEF91C94-1832-E644-9F5E-031FC0FBA63A}" type="datetimeFigureOut">
              <a:rPr lang="nb-NO" smtClean="0"/>
              <a:t>04.02.2020</a:t>
            </a:fld>
            <a:endParaRPr lang="nb-NO"/>
          </a:p>
        </p:txBody>
      </p:sp>
      <p:sp>
        <p:nvSpPr>
          <p:cNvPr id="3" name="Plassholder for bunntekst 2">
            <a:extLst>
              <a:ext uri="{FF2B5EF4-FFF2-40B4-BE49-F238E27FC236}">
                <a16:creationId xmlns:a16="http://schemas.microsoft.com/office/drawing/2014/main" id="{4049411A-E058-124E-97BF-7B034083C55A}"/>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017C3E5B-D77C-C849-85CC-5A0664CA0C7F}"/>
              </a:ext>
            </a:extLst>
          </p:cNvPr>
          <p:cNvSpPr>
            <a:spLocks noGrp="1"/>
          </p:cNvSpPr>
          <p:nvPr>
            <p:ph type="sldNum" sz="quarter" idx="12"/>
          </p:nvPr>
        </p:nvSpPr>
        <p:spPr/>
        <p:txBody>
          <a:bodyPr/>
          <a:lstStyle/>
          <a:p>
            <a:fld id="{E0C42E61-CE4B-954D-ADA0-600DA7A03D30}" type="slidenum">
              <a:rPr lang="nb-NO" smtClean="0"/>
              <a:t>‹nº›</a:t>
            </a:fld>
            <a:endParaRPr lang="nb-NO"/>
          </a:p>
        </p:txBody>
      </p:sp>
    </p:spTree>
    <p:extLst>
      <p:ext uri="{BB962C8B-B14F-4D97-AF65-F5344CB8AC3E}">
        <p14:creationId xmlns:p14="http://schemas.microsoft.com/office/powerpoint/2010/main" val="2152227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FFFB981-B92B-EE4E-9720-B2ADAD28AEBF}"/>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7E2B0C95-12F7-0E42-AD89-9F487EE4BC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6E68BDA8-C105-B846-BAFC-5361AEAC6B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B791B8EF-11BD-4144-AF04-1096966369A4}"/>
              </a:ext>
            </a:extLst>
          </p:cNvPr>
          <p:cNvSpPr>
            <a:spLocks noGrp="1"/>
          </p:cNvSpPr>
          <p:nvPr>
            <p:ph type="dt" sz="half" idx="10"/>
          </p:nvPr>
        </p:nvSpPr>
        <p:spPr/>
        <p:txBody>
          <a:bodyPr/>
          <a:lstStyle/>
          <a:p>
            <a:fld id="{CEF91C94-1832-E644-9F5E-031FC0FBA63A}" type="datetimeFigureOut">
              <a:rPr lang="nb-NO" smtClean="0"/>
              <a:t>04.02.2020</a:t>
            </a:fld>
            <a:endParaRPr lang="nb-NO"/>
          </a:p>
        </p:txBody>
      </p:sp>
      <p:sp>
        <p:nvSpPr>
          <p:cNvPr id="6" name="Plassholder for bunntekst 5">
            <a:extLst>
              <a:ext uri="{FF2B5EF4-FFF2-40B4-BE49-F238E27FC236}">
                <a16:creationId xmlns:a16="http://schemas.microsoft.com/office/drawing/2014/main" id="{F88D8AE9-5877-F443-87CB-9D9D9A1DCA1D}"/>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A0C4A5F9-A010-6342-B175-2FAB5171659C}"/>
              </a:ext>
            </a:extLst>
          </p:cNvPr>
          <p:cNvSpPr>
            <a:spLocks noGrp="1"/>
          </p:cNvSpPr>
          <p:nvPr>
            <p:ph type="sldNum" sz="quarter" idx="12"/>
          </p:nvPr>
        </p:nvSpPr>
        <p:spPr/>
        <p:txBody>
          <a:bodyPr/>
          <a:lstStyle/>
          <a:p>
            <a:fld id="{E0C42E61-CE4B-954D-ADA0-600DA7A03D30}" type="slidenum">
              <a:rPr lang="nb-NO" smtClean="0"/>
              <a:t>‹nº›</a:t>
            </a:fld>
            <a:endParaRPr lang="nb-NO"/>
          </a:p>
        </p:txBody>
      </p:sp>
    </p:spTree>
    <p:extLst>
      <p:ext uri="{BB962C8B-B14F-4D97-AF65-F5344CB8AC3E}">
        <p14:creationId xmlns:p14="http://schemas.microsoft.com/office/powerpoint/2010/main" val="313147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35F1861-0E3D-E44E-ABC4-BC96AE9EBC08}"/>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FFAB98E3-AD65-4E4E-9A94-0A4850C75D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5EDB5A25-AAF7-5C40-A21F-3A951EA67A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6FED4F13-CB64-8E41-B044-C1BE997EEB88}"/>
              </a:ext>
            </a:extLst>
          </p:cNvPr>
          <p:cNvSpPr>
            <a:spLocks noGrp="1"/>
          </p:cNvSpPr>
          <p:nvPr>
            <p:ph type="dt" sz="half" idx="10"/>
          </p:nvPr>
        </p:nvSpPr>
        <p:spPr/>
        <p:txBody>
          <a:bodyPr/>
          <a:lstStyle/>
          <a:p>
            <a:fld id="{CEF91C94-1832-E644-9F5E-031FC0FBA63A}" type="datetimeFigureOut">
              <a:rPr lang="nb-NO" smtClean="0"/>
              <a:t>04.02.2020</a:t>
            </a:fld>
            <a:endParaRPr lang="nb-NO"/>
          </a:p>
        </p:txBody>
      </p:sp>
      <p:sp>
        <p:nvSpPr>
          <p:cNvPr id="6" name="Plassholder for bunntekst 5">
            <a:extLst>
              <a:ext uri="{FF2B5EF4-FFF2-40B4-BE49-F238E27FC236}">
                <a16:creationId xmlns:a16="http://schemas.microsoft.com/office/drawing/2014/main" id="{C2BDE10A-7E34-8A46-A9C1-4319C8FEE242}"/>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D9B6ECF5-B45E-BA4E-9F69-193B5C05C640}"/>
              </a:ext>
            </a:extLst>
          </p:cNvPr>
          <p:cNvSpPr>
            <a:spLocks noGrp="1"/>
          </p:cNvSpPr>
          <p:nvPr>
            <p:ph type="sldNum" sz="quarter" idx="12"/>
          </p:nvPr>
        </p:nvSpPr>
        <p:spPr/>
        <p:txBody>
          <a:bodyPr/>
          <a:lstStyle/>
          <a:p>
            <a:fld id="{E0C42E61-CE4B-954D-ADA0-600DA7A03D30}" type="slidenum">
              <a:rPr lang="nb-NO" smtClean="0"/>
              <a:t>‹nº›</a:t>
            </a:fld>
            <a:endParaRPr lang="nb-NO"/>
          </a:p>
        </p:txBody>
      </p:sp>
    </p:spTree>
    <p:extLst>
      <p:ext uri="{BB962C8B-B14F-4D97-AF65-F5344CB8AC3E}">
        <p14:creationId xmlns:p14="http://schemas.microsoft.com/office/powerpoint/2010/main" val="405189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A33E59EC-1AA4-D448-A2B3-C7A3E96075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E6670EC7-DA87-B949-AAB9-FBEE85430A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9B908A06-BD6B-EC40-A1D7-0013D398E5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F91C94-1832-E644-9F5E-031FC0FBA63A}" type="datetimeFigureOut">
              <a:rPr lang="nb-NO" smtClean="0"/>
              <a:t>04.02.2020</a:t>
            </a:fld>
            <a:endParaRPr lang="nb-NO"/>
          </a:p>
        </p:txBody>
      </p:sp>
      <p:sp>
        <p:nvSpPr>
          <p:cNvPr id="5" name="Plassholder for bunntekst 4">
            <a:extLst>
              <a:ext uri="{FF2B5EF4-FFF2-40B4-BE49-F238E27FC236}">
                <a16:creationId xmlns:a16="http://schemas.microsoft.com/office/drawing/2014/main" id="{DA71EA2F-3E4D-244F-91D9-A78BBB80D8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333B2935-A62B-1841-8734-7CDF882538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C42E61-CE4B-954D-ADA0-600DA7A03D30}" type="slidenum">
              <a:rPr lang="nb-NO" smtClean="0"/>
              <a:t>‹nº›</a:t>
            </a:fld>
            <a:endParaRPr lang="nb-NO"/>
          </a:p>
        </p:txBody>
      </p:sp>
    </p:spTree>
    <p:extLst>
      <p:ext uri="{BB962C8B-B14F-4D97-AF65-F5344CB8AC3E}">
        <p14:creationId xmlns:p14="http://schemas.microsoft.com/office/powerpoint/2010/main" val="156924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D78E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8C5BCAA4-5945-BE44-92F0-41C14C7E1FDB}"/>
              </a:ext>
            </a:extLst>
          </p:cNvPr>
          <p:cNvSpPr>
            <a:spLocks noGrp="1"/>
          </p:cNvSpPr>
          <p:nvPr>
            <p:ph type="ctr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r>
              <a:rPr lang="en-US" sz="2600" kern="1200">
                <a:solidFill>
                  <a:srgbClr val="FFFFFF"/>
                </a:solidFill>
                <a:latin typeface="+mj-lt"/>
                <a:ea typeface="+mj-ea"/>
                <a:cs typeface="+mj-cs"/>
              </a:rPr>
              <a:t>Portugal</a:t>
            </a:r>
          </a:p>
        </p:txBody>
      </p:sp>
      <p:pic>
        <p:nvPicPr>
          <p:cNvPr id="6" name="Bilde 6">
            <a:extLst>
              <a:ext uri="{FF2B5EF4-FFF2-40B4-BE49-F238E27FC236}">
                <a16:creationId xmlns:a16="http://schemas.microsoft.com/office/drawing/2014/main" id="{7267D933-B69A-A342-98B3-E55673017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5374" y="961812"/>
            <a:ext cx="6574650" cy="4930987"/>
          </a:xfrm>
          <a:prstGeom prst="rect">
            <a:avLst/>
          </a:prstGeom>
        </p:spPr>
      </p:pic>
    </p:spTree>
    <p:extLst>
      <p:ext uri="{BB962C8B-B14F-4D97-AF65-F5344CB8AC3E}">
        <p14:creationId xmlns:p14="http://schemas.microsoft.com/office/powerpoint/2010/main" val="37813279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1">
            <a:extLst>
              <a:ext uri="{FF2B5EF4-FFF2-40B4-BE49-F238E27FC236}">
                <a16:creationId xmlns:a16="http://schemas.microsoft.com/office/drawing/2014/main" id="{99899462-FC16-43B0-966B-FCA2634507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654295" y="478232"/>
            <a:ext cx="7034121" cy="5918673"/>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FDADB219-ACAD-734F-B4F1-DFF8EF705E22}"/>
              </a:ext>
            </a:extLst>
          </p:cNvPr>
          <p:cNvSpPr>
            <a:spLocks noGrp="1"/>
          </p:cNvSpPr>
          <p:nvPr>
            <p:ph type="title"/>
          </p:nvPr>
        </p:nvSpPr>
        <p:spPr>
          <a:xfrm>
            <a:off x="5297762" y="1053711"/>
            <a:ext cx="5638994" cy="1424446"/>
          </a:xfrm>
        </p:spPr>
        <p:txBody>
          <a:bodyPr>
            <a:normAutofit/>
          </a:bodyPr>
          <a:lstStyle/>
          <a:p>
            <a:r>
              <a:rPr lang="en-GB">
                <a:solidFill>
                  <a:srgbClr val="FFFFFF"/>
                </a:solidFill>
              </a:rPr>
              <a:t>Previous knowledge about Portugal</a:t>
            </a:r>
            <a:endParaRPr lang="nb-NO">
              <a:solidFill>
                <a:srgbClr val="FFFFFF"/>
              </a:solidFill>
            </a:endParaRPr>
          </a:p>
        </p:txBody>
      </p:sp>
      <p:pic>
        <p:nvPicPr>
          <p:cNvPr id="6" name="Bilde 6">
            <a:extLst>
              <a:ext uri="{FF2B5EF4-FFF2-40B4-BE49-F238E27FC236}">
                <a16:creationId xmlns:a16="http://schemas.microsoft.com/office/drawing/2014/main" id="{6106419B-5A7F-4D48-8E0B-30D9AB3E28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886" y="499659"/>
            <a:ext cx="3662730" cy="2747047"/>
          </a:xfrm>
          <a:prstGeom prst="rect">
            <a:avLst/>
          </a:prstGeom>
        </p:spPr>
      </p:pic>
      <p:cxnSp>
        <p:nvCxnSpPr>
          <p:cNvPr id="31" name="Straight Connector 23">
            <a:extLst>
              <a:ext uri="{FF2B5EF4-FFF2-40B4-BE49-F238E27FC236}">
                <a16:creationId xmlns:a16="http://schemas.microsoft.com/office/drawing/2014/main" id="{AAFEA932-2DF1-410C-A00A-7A1E7DBF75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30098" y="2639023"/>
            <a:ext cx="4562441"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pic>
        <p:nvPicPr>
          <p:cNvPr id="4" name="Bilde 4">
            <a:extLst>
              <a:ext uri="{FF2B5EF4-FFF2-40B4-BE49-F238E27FC236}">
                <a16:creationId xmlns:a16="http://schemas.microsoft.com/office/drawing/2014/main" id="{298AD487-B240-6147-B684-1276A282DC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886" y="3765637"/>
            <a:ext cx="3662730" cy="2437380"/>
          </a:xfrm>
          <a:prstGeom prst="rect">
            <a:avLst/>
          </a:prstGeom>
        </p:spPr>
      </p:pic>
      <p:sp>
        <p:nvSpPr>
          <p:cNvPr id="3" name="Plassholder for innhold 2">
            <a:extLst>
              <a:ext uri="{FF2B5EF4-FFF2-40B4-BE49-F238E27FC236}">
                <a16:creationId xmlns:a16="http://schemas.microsoft.com/office/drawing/2014/main" id="{3303D39F-8402-C744-8F0B-0282372E582E}"/>
              </a:ext>
            </a:extLst>
          </p:cNvPr>
          <p:cNvSpPr>
            <a:spLocks noGrp="1"/>
          </p:cNvSpPr>
          <p:nvPr>
            <p:ph idx="1"/>
          </p:nvPr>
        </p:nvSpPr>
        <p:spPr>
          <a:xfrm>
            <a:off x="5297762" y="2799889"/>
            <a:ext cx="5747187" cy="2987543"/>
          </a:xfrm>
        </p:spPr>
        <p:txBody>
          <a:bodyPr anchor="t">
            <a:normAutofit/>
          </a:bodyPr>
          <a:lstStyle/>
          <a:p>
            <a:r>
              <a:rPr lang="en-GB" sz="2400">
                <a:solidFill>
                  <a:srgbClr val="FFFFFF"/>
                </a:solidFill>
              </a:rPr>
              <a:t>The Iberian Peninsula</a:t>
            </a:r>
          </a:p>
          <a:p>
            <a:r>
              <a:rPr lang="en-GB" sz="2400">
                <a:solidFill>
                  <a:srgbClr val="FFFFFF"/>
                </a:solidFill>
              </a:rPr>
              <a:t>Relatively warm climate</a:t>
            </a:r>
          </a:p>
          <a:p>
            <a:r>
              <a:rPr lang="en-GB" sz="2400">
                <a:solidFill>
                  <a:srgbClr val="FFFFFF"/>
                </a:solidFill>
              </a:rPr>
              <a:t>Cristiano Ronaldo is Portuguese</a:t>
            </a:r>
          </a:p>
          <a:p>
            <a:r>
              <a:rPr lang="en-GB" sz="2400">
                <a:solidFill>
                  <a:srgbClr val="FFFFFF"/>
                </a:solidFill>
              </a:rPr>
              <a:t>Vasco da </a:t>
            </a:r>
            <a:r>
              <a:rPr lang="en-GB" sz="2400" err="1">
                <a:solidFill>
                  <a:srgbClr val="FFFFFF"/>
                </a:solidFill>
              </a:rPr>
              <a:t>Gama</a:t>
            </a:r>
            <a:endParaRPr lang="nb-NO" sz="2400">
              <a:solidFill>
                <a:srgbClr val="FFFFFF"/>
              </a:solidFill>
            </a:endParaRPr>
          </a:p>
        </p:txBody>
      </p:sp>
    </p:spTree>
    <p:extLst>
      <p:ext uri="{BB962C8B-B14F-4D97-AF65-F5344CB8AC3E}">
        <p14:creationId xmlns:p14="http://schemas.microsoft.com/office/powerpoint/2010/main" val="22658281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8505E71-DBC0-AF49-B1F6-25FCA2F7339A}"/>
              </a:ext>
            </a:extLst>
          </p:cNvPr>
          <p:cNvSpPr>
            <a:spLocks noGrp="1"/>
          </p:cNvSpPr>
          <p:nvPr>
            <p:ph type="title"/>
          </p:nvPr>
        </p:nvSpPr>
        <p:spPr>
          <a:xfrm>
            <a:off x="6794312" y="-123425"/>
            <a:ext cx="4645250" cy="2889114"/>
          </a:xfrm>
        </p:spPr>
        <p:txBody>
          <a:bodyPr vert="horz" lIns="91440" tIns="45720" rIns="91440" bIns="45720" rtlCol="0" anchor="b">
            <a:normAutofit/>
          </a:bodyPr>
          <a:lstStyle/>
          <a:p>
            <a:r>
              <a:rPr lang="en-US" sz="6000"/>
              <a:t>History</a:t>
            </a:r>
          </a:p>
        </p:txBody>
      </p:sp>
      <p:sp>
        <p:nvSpPr>
          <p:cNvPr id="23" name="Freeform: Shape 22">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Bilde 4">
            <a:extLst>
              <a:ext uri="{FF2B5EF4-FFF2-40B4-BE49-F238E27FC236}">
                <a16:creationId xmlns:a16="http://schemas.microsoft.com/office/drawing/2014/main" id="{A58F8034-B38E-DC4B-8FFC-177AF7CBCBDB}"/>
              </a:ext>
            </a:extLst>
          </p:cNvPr>
          <p:cNvPicPr>
            <a:picLocks noChangeAspect="1"/>
          </p:cNvPicPr>
          <p:nvPr/>
        </p:nvPicPr>
        <p:blipFill rotWithShape="1">
          <a:blip r:embed="rId3">
            <a:extLst>
              <a:ext uri="{28A0092B-C50C-407E-A947-70E740481C1C}">
                <a14:useLocalDpi xmlns:a14="http://schemas.microsoft.com/office/drawing/2010/main" val="0"/>
              </a:ext>
            </a:extLst>
          </a:blip>
          <a:srcRect l="17060" r="17060"/>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8" name="Plassholder for innhold 7">
            <a:extLst>
              <a:ext uri="{FF2B5EF4-FFF2-40B4-BE49-F238E27FC236}">
                <a16:creationId xmlns:a16="http://schemas.microsoft.com/office/drawing/2014/main" id="{7FAAE1A1-7035-3947-B0AC-C8FC2B26BF80}"/>
              </a:ext>
            </a:extLst>
          </p:cNvPr>
          <p:cNvSpPr>
            <a:spLocks noGrp="1"/>
          </p:cNvSpPr>
          <p:nvPr>
            <p:ph idx="1"/>
          </p:nvPr>
        </p:nvSpPr>
        <p:spPr>
          <a:xfrm>
            <a:off x="6024154" y="3113109"/>
            <a:ext cx="5329648" cy="3276628"/>
          </a:xfrm>
        </p:spPr>
        <p:txBody>
          <a:bodyPr/>
          <a:lstStyle/>
          <a:p>
            <a:r>
              <a:rPr lang="nb-NO"/>
              <a:t>One of the first and </a:t>
            </a:r>
            <a:r>
              <a:rPr lang="nb-NO" err="1"/>
              <a:t>biggest</a:t>
            </a:r>
            <a:r>
              <a:rPr lang="nb-NO"/>
              <a:t> empires</a:t>
            </a:r>
          </a:p>
          <a:p>
            <a:r>
              <a:rPr lang="nb-NO"/>
              <a:t>Half of the new world</a:t>
            </a:r>
          </a:p>
          <a:p>
            <a:r>
              <a:rPr lang="nb-NO" err="1"/>
              <a:t>Oldest</a:t>
            </a:r>
            <a:r>
              <a:rPr lang="nb-NO"/>
              <a:t> </a:t>
            </a:r>
            <a:r>
              <a:rPr lang="nb-NO" err="1"/>
              <a:t>nation-state</a:t>
            </a:r>
            <a:r>
              <a:rPr lang="nb-NO"/>
              <a:t> Europe</a:t>
            </a:r>
          </a:p>
          <a:p>
            <a:r>
              <a:rPr lang="nb-NO"/>
              <a:t>Lisbon </a:t>
            </a:r>
            <a:r>
              <a:rPr lang="nb-NO" err="1"/>
              <a:t>earthquake</a:t>
            </a:r>
            <a:endParaRPr lang="nb-NO"/>
          </a:p>
        </p:txBody>
      </p:sp>
    </p:spTree>
    <p:extLst>
      <p:ext uri="{BB962C8B-B14F-4D97-AF65-F5344CB8AC3E}">
        <p14:creationId xmlns:p14="http://schemas.microsoft.com/office/powerpoint/2010/main" val="1729696387"/>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5" name="Rectangle 35">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4B8BCA3E-9F61-4F45-B55E-7B83DC3D3D26}"/>
              </a:ext>
            </a:extLst>
          </p:cNvPr>
          <p:cNvSpPr>
            <a:spLocks noGrp="1"/>
          </p:cNvSpPr>
          <p:nvPr>
            <p:ph type="title"/>
          </p:nvPr>
        </p:nvSpPr>
        <p:spPr>
          <a:xfrm>
            <a:off x="1000452" y="1610024"/>
            <a:ext cx="3058621" cy="1457002"/>
          </a:xfrm>
        </p:spPr>
        <p:txBody>
          <a:bodyPr vert="horz" lIns="91440" tIns="45720" rIns="91440" bIns="45720" rtlCol="0" anchor="b">
            <a:normAutofit/>
          </a:bodyPr>
          <a:lstStyle/>
          <a:p>
            <a:r>
              <a:rPr lang="en-US" sz="4000" kern="1200">
                <a:latin typeface="+mj-lt"/>
                <a:ea typeface="+mj-ea"/>
                <a:cs typeface="+mj-cs"/>
              </a:rPr>
              <a:t>Weather and climate </a:t>
            </a:r>
          </a:p>
        </p:txBody>
      </p:sp>
      <p:grpSp>
        <p:nvGrpSpPr>
          <p:cNvPr id="66" name="Group 37">
            <a:extLst>
              <a:ext uri="{FF2B5EF4-FFF2-40B4-BE49-F238E27FC236}">
                <a16:creationId xmlns:a16="http://schemas.microsoft.com/office/drawing/2014/main" id="{770AE191-D2EA-45C9-A44D-830C188F74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2021" y="518649"/>
            <a:ext cx="1128382" cy="847206"/>
            <a:chOff x="8183879" y="1000124"/>
            <a:chExt cx="1562267" cy="1172973"/>
          </a:xfrm>
        </p:grpSpPr>
        <p:sp>
          <p:nvSpPr>
            <p:cNvPr id="39" name="Freeform 5">
              <a:extLst>
                <a:ext uri="{FF2B5EF4-FFF2-40B4-BE49-F238E27FC236}">
                  <a16:creationId xmlns:a16="http://schemas.microsoft.com/office/drawing/2014/main" id="{23A0E4C1-B7A6-4637-AC51-4A5AE3841F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67" name="Freeform 5">
              <a:extLst>
                <a:ext uri="{FF2B5EF4-FFF2-40B4-BE49-F238E27FC236}">
                  <a16:creationId xmlns:a16="http://schemas.microsoft.com/office/drawing/2014/main" id="{F4E8C039-CC58-44F3-8A7B-E0A934C1D0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68" name="Content Placeholder 32">
            <a:extLst>
              <a:ext uri="{FF2B5EF4-FFF2-40B4-BE49-F238E27FC236}">
                <a16:creationId xmlns:a16="http://schemas.microsoft.com/office/drawing/2014/main" id="{D5670142-F88D-45F2-9505-168953276865}"/>
              </a:ext>
            </a:extLst>
          </p:cNvPr>
          <p:cNvSpPr>
            <a:spLocks noGrp="1"/>
          </p:cNvSpPr>
          <p:nvPr>
            <p:ph idx="1"/>
          </p:nvPr>
        </p:nvSpPr>
        <p:spPr>
          <a:xfrm>
            <a:off x="1000450" y="3067026"/>
            <a:ext cx="3058623" cy="3272324"/>
          </a:xfrm>
        </p:spPr>
        <p:txBody>
          <a:bodyPr anchor="t">
            <a:normAutofit/>
          </a:bodyPr>
          <a:lstStyle/>
          <a:p>
            <a:r>
              <a:rPr lang="en-GB" sz="2000"/>
              <a:t>January — March</a:t>
            </a:r>
          </a:p>
          <a:p>
            <a:r>
              <a:rPr lang="en-GB" sz="2000"/>
              <a:t>April — June </a:t>
            </a:r>
          </a:p>
          <a:p>
            <a:r>
              <a:rPr lang="en-GB" sz="2000"/>
              <a:t>July — September</a:t>
            </a:r>
          </a:p>
          <a:p>
            <a:r>
              <a:rPr lang="en-GB" sz="2000"/>
              <a:t>October — December</a:t>
            </a:r>
          </a:p>
          <a:p>
            <a:r>
              <a:rPr lang="en-GB" sz="2000"/>
              <a:t>Atlantic Ocean</a:t>
            </a:r>
          </a:p>
          <a:p>
            <a:r>
              <a:rPr lang="en-GB" sz="2000"/>
              <a:t>Best time to travel</a:t>
            </a:r>
            <a:endParaRPr lang="en-US" sz="2000"/>
          </a:p>
        </p:txBody>
      </p:sp>
      <p:pic>
        <p:nvPicPr>
          <p:cNvPr id="6" name="Bilde 6">
            <a:extLst>
              <a:ext uri="{FF2B5EF4-FFF2-40B4-BE49-F238E27FC236}">
                <a16:creationId xmlns:a16="http://schemas.microsoft.com/office/drawing/2014/main" id="{2589C9CE-52D1-FC47-AD7B-FB12C3A82C12}"/>
              </a:ext>
            </a:extLst>
          </p:cNvPr>
          <p:cNvPicPr>
            <a:picLocks noChangeAspect="1"/>
          </p:cNvPicPr>
          <p:nvPr/>
        </p:nvPicPr>
        <p:blipFill rotWithShape="1">
          <a:blip r:embed="rId3">
            <a:extLst>
              <a:ext uri="{28A0092B-C50C-407E-A947-70E740481C1C}">
                <a14:useLocalDpi xmlns:a14="http://schemas.microsoft.com/office/drawing/2010/main" val="0"/>
              </a:ext>
            </a:extLst>
          </a:blip>
          <a:srcRect l="8056" r="18315" b="-4"/>
          <a:stretch/>
        </p:blipFill>
        <p:spPr>
          <a:xfrm>
            <a:off x="4636963" y="1"/>
            <a:ext cx="3731799" cy="3383280"/>
          </a:xfrm>
          <a:prstGeom prst="rect">
            <a:avLst/>
          </a:prstGeom>
        </p:spPr>
      </p:pic>
      <p:pic>
        <p:nvPicPr>
          <p:cNvPr id="8" name="Bilde 9">
            <a:extLst>
              <a:ext uri="{FF2B5EF4-FFF2-40B4-BE49-F238E27FC236}">
                <a16:creationId xmlns:a16="http://schemas.microsoft.com/office/drawing/2014/main" id="{6D5B1878-98C1-F249-8DCF-609744355B33}"/>
              </a:ext>
            </a:extLst>
          </p:cNvPr>
          <p:cNvPicPr>
            <a:picLocks noChangeAspect="1"/>
          </p:cNvPicPr>
          <p:nvPr/>
        </p:nvPicPr>
        <p:blipFill rotWithShape="1">
          <a:blip r:embed="rId4">
            <a:extLst>
              <a:ext uri="{28A0092B-C50C-407E-A947-70E740481C1C}">
                <a14:useLocalDpi xmlns:a14="http://schemas.microsoft.com/office/drawing/2010/main" val="0"/>
              </a:ext>
            </a:extLst>
          </a:blip>
          <a:srcRect l="13976" r="3301" b="4"/>
          <a:stretch/>
        </p:blipFill>
        <p:spPr>
          <a:xfrm>
            <a:off x="8460201" y="10"/>
            <a:ext cx="3731799" cy="3383270"/>
          </a:xfrm>
          <a:prstGeom prst="rect">
            <a:avLst/>
          </a:prstGeom>
        </p:spPr>
      </p:pic>
      <p:pic>
        <p:nvPicPr>
          <p:cNvPr id="4" name="Bilde 4">
            <a:extLst>
              <a:ext uri="{FF2B5EF4-FFF2-40B4-BE49-F238E27FC236}">
                <a16:creationId xmlns:a16="http://schemas.microsoft.com/office/drawing/2014/main" id="{B5FEA1E2-CF39-CB4E-9899-C5A7B318DBA1}"/>
              </a:ext>
            </a:extLst>
          </p:cNvPr>
          <p:cNvPicPr>
            <a:picLocks noChangeAspect="1"/>
          </p:cNvPicPr>
          <p:nvPr/>
        </p:nvPicPr>
        <p:blipFill rotWithShape="1">
          <a:blip r:embed="rId5">
            <a:extLst>
              <a:ext uri="{28A0092B-C50C-407E-A947-70E740481C1C}">
                <a14:useLocalDpi xmlns:a14="http://schemas.microsoft.com/office/drawing/2010/main" val="0"/>
              </a:ext>
            </a:extLst>
          </a:blip>
          <a:srcRect t="15004" r="-2" b="15004"/>
          <a:stretch/>
        </p:blipFill>
        <p:spPr>
          <a:xfrm>
            <a:off x="4639055" y="3474720"/>
            <a:ext cx="7552944" cy="3383280"/>
          </a:xfrm>
          <a:prstGeom prst="rect">
            <a:avLst/>
          </a:prstGeom>
        </p:spPr>
      </p:pic>
    </p:spTree>
    <p:extLst>
      <p:ext uri="{BB962C8B-B14F-4D97-AF65-F5344CB8AC3E}">
        <p14:creationId xmlns:p14="http://schemas.microsoft.com/office/powerpoint/2010/main" val="30173977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1">
            <a:extLst>
              <a:ext uri="{FF2B5EF4-FFF2-40B4-BE49-F238E27FC236}">
                <a16:creationId xmlns:a16="http://schemas.microsoft.com/office/drawing/2014/main" id="{B43B9CA2-4B31-4ACD-9A9F-B8E6C64203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Bilde 6">
            <a:extLst>
              <a:ext uri="{FF2B5EF4-FFF2-40B4-BE49-F238E27FC236}">
                <a16:creationId xmlns:a16="http://schemas.microsoft.com/office/drawing/2014/main" id="{4E4ACD1B-2EB7-5649-8394-83BCA775E390}"/>
              </a:ext>
            </a:extLst>
          </p:cNvPr>
          <p:cNvPicPr>
            <a:picLocks noChangeAspect="1"/>
          </p:cNvPicPr>
          <p:nvPr/>
        </p:nvPicPr>
        <p:blipFill rotWithShape="1">
          <a:blip r:embed="rId3">
            <a:extLst>
              <a:ext uri="{28A0092B-C50C-407E-A947-70E740481C1C}">
                <a14:useLocalDpi xmlns:a14="http://schemas.microsoft.com/office/drawing/2010/main" val="0"/>
              </a:ext>
            </a:extLst>
          </a:blip>
          <a:srcRect l="6277" r="13506" b="3"/>
          <a:stretch/>
        </p:blipFill>
        <p:spPr>
          <a:xfrm>
            <a:off x="8529321" y="10"/>
            <a:ext cx="3662680" cy="3401558"/>
          </a:xfrm>
          <a:custGeom>
            <a:avLst/>
            <a:gdLst>
              <a:gd name="connsiteX0" fmla="*/ 0 w 3662680"/>
              <a:gd name="connsiteY0" fmla="*/ 0 h 3401568"/>
              <a:gd name="connsiteX1" fmla="*/ 3662680 w 3662680"/>
              <a:gd name="connsiteY1" fmla="*/ 0 h 3401568"/>
              <a:gd name="connsiteX2" fmla="*/ 3662680 w 3662680"/>
              <a:gd name="connsiteY2" fmla="*/ 3401568 h 3401568"/>
              <a:gd name="connsiteX3" fmla="*/ 774527 w 3662680"/>
              <a:gd name="connsiteY3" fmla="*/ 3401568 h 3401568"/>
              <a:gd name="connsiteX4" fmla="*/ 769892 w 3662680"/>
              <a:gd name="connsiteY4" fmla="*/ 3133175 h 3401568"/>
              <a:gd name="connsiteX5" fmla="*/ 104445 w 3662680"/>
              <a:gd name="connsiteY5" fmla="*/ 215033 h 3401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pic>
        <p:nvPicPr>
          <p:cNvPr id="7" name="Bilde 7">
            <a:extLst>
              <a:ext uri="{FF2B5EF4-FFF2-40B4-BE49-F238E27FC236}">
                <a16:creationId xmlns:a16="http://schemas.microsoft.com/office/drawing/2014/main" id="{BC43426C-7302-2140-9248-8E630C2C33E2}"/>
              </a:ext>
            </a:extLst>
          </p:cNvPr>
          <p:cNvPicPr>
            <a:picLocks noChangeAspect="1"/>
          </p:cNvPicPr>
          <p:nvPr/>
        </p:nvPicPr>
        <p:blipFill rotWithShape="1">
          <a:blip r:embed="rId4">
            <a:extLst>
              <a:ext uri="{28A0092B-C50C-407E-A947-70E740481C1C}">
                <a14:useLocalDpi xmlns:a14="http://schemas.microsoft.com/office/drawing/2010/main" val="0"/>
              </a:ext>
            </a:extLst>
          </a:blip>
          <a:srcRect l="11536" r="20669" b="3"/>
          <a:stretch/>
        </p:blipFill>
        <p:spPr>
          <a:xfrm>
            <a:off x="5115314" y="10"/>
            <a:ext cx="4118110" cy="3401558"/>
          </a:xfrm>
          <a:custGeom>
            <a:avLst/>
            <a:gdLst>
              <a:gd name="connsiteX0" fmla="*/ 0 w 4118110"/>
              <a:gd name="connsiteY0" fmla="*/ 0 h 3401568"/>
              <a:gd name="connsiteX1" fmla="*/ 3343575 w 4118110"/>
              <a:gd name="connsiteY1" fmla="*/ 0 h 3401568"/>
              <a:gd name="connsiteX2" fmla="*/ 3448028 w 4118110"/>
              <a:gd name="connsiteY2" fmla="*/ 215050 h 3401568"/>
              <a:gd name="connsiteX3" fmla="*/ 4113475 w 4118110"/>
              <a:gd name="connsiteY3" fmla="*/ 3133192 h 3401568"/>
              <a:gd name="connsiteX4" fmla="*/ 4118110 w 4118110"/>
              <a:gd name="connsiteY4" fmla="*/ 3401568 h 3401568"/>
              <a:gd name="connsiteX5" fmla="*/ 801224 w 4118110"/>
              <a:gd name="connsiteY5" fmla="*/ 3401568 h 3401568"/>
              <a:gd name="connsiteX6" fmla="*/ 797493 w 4118110"/>
              <a:gd name="connsiteY6" fmla="*/ 3185579 h 3401568"/>
              <a:gd name="connsiteX7" fmla="*/ 22579 w 4118110"/>
              <a:gd name="connsiteY7" fmla="*/ 42066 h 3401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4" name="Bilde 4">
            <a:extLst>
              <a:ext uri="{FF2B5EF4-FFF2-40B4-BE49-F238E27FC236}">
                <a16:creationId xmlns:a16="http://schemas.microsoft.com/office/drawing/2014/main" id="{3410CF67-A8D7-9F43-8BD7-90E173A4041E}"/>
              </a:ext>
            </a:extLst>
          </p:cNvPr>
          <p:cNvPicPr>
            <a:picLocks noChangeAspect="1"/>
          </p:cNvPicPr>
          <p:nvPr/>
        </p:nvPicPr>
        <p:blipFill rotWithShape="1">
          <a:blip r:embed="rId5">
            <a:extLst>
              <a:ext uri="{28A0092B-C50C-407E-A947-70E740481C1C}">
                <a14:useLocalDpi xmlns:a14="http://schemas.microsoft.com/office/drawing/2010/main" val="0"/>
              </a:ext>
            </a:extLst>
          </a:blip>
          <a:srcRect t="14776" r="-1" b="12396"/>
          <a:stretch/>
        </p:blipFill>
        <p:spPr>
          <a:xfrm>
            <a:off x="5168353" y="3456432"/>
            <a:ext cx="7023646" cy="3401568"/>
          </a:xfrm>
          <a:custGeom>
            <a:avLst/>
            <a:gdLst>
              <a:gd name="connsiteX0" fmla="*/ 749132 w 7023646"/>
              <a:gd name="connsiteY0" fmla="*/ 0 h 3401568"/>
              <a:gd name="connsiteX1" fmla="*/ 7023646 w 7023646"/>
              <a:gd name="connsiteY1" fmla="*/ 0 h 3401568"/>
              <a:gd name="connsiteX2" fmla="*/ 7023646 w 7023646"/>
              <a:gd name="connsiteY2" fmla="*/ 3401568 h 3401568"/>
              <a:gd name="connsiteX3" fmla="*/ 0 w 7023646"/>
              <a:gd name="connsiteY3" fmla="*/ 3401568 h 3401568"/>
              <a:gd name="connsiteX4" fmla="*/ 79008 w 7023646"/>
              <a:gd name="connsiteY4" fmla="*/ 3238906 h 3401568"/>
              <a:gd name="connsiteX5" fmla="*/ 749563 w 7023646"/>
              <a:gd name="connsiteY5" fmla="*/ 24956 h 3401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p:spPr>
      </p:pic>
      <p:sp useBgFill="1">
        <p:nvSpPr>
          <p:cNvPr id="51" name="Freeform: Shape 43">
            <a:extLst>
              <a:ext uri="{FF2B5EF4-FFF2-40B4-BE49-F238E27FC236}">
                <a16:creationId xmlns:a16="http://schemas.microsoft.com/office/drawing/2014/main" id="{33F94DB1-BC5D-454D-845C-7BA3A1F469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32965" cy="6858000"/>
          </a:xfrm>
          <a:custGeom>
            <a:avLst/>
            <a:gdLst>
              <a:gd name="connsiteX0" fmla="*/ 0 w 5932965"/>
              <a:gd name="connsiteY0" fmla="*/ 0 h 6858000"/>
              <a:gd name="connsiteX1" fmla="*/ 5140363 w 5932965"/>
              <a:gd name="connsiteY1" fmla="*/ 0 h 6858000"/>
              <a:gd name="connsiteX2" fmla="*/ 5152943 w 5932965"/>
              <a:gd name="connsiteY2" fmla="*/ 23550 h 6858000"/>
              <a:gd name="connsiteX3" fmla="*/ 5932965 w 5932965"/>
              <a:gd name="connsiteY3" fmla="*/ 3479505 h 6858000"/>
              <a:gd name="connsiteX4" fmla="*/ 5262410 w 5932965"/>
              <a:gd name="connsiteY4" fmla="*/ 6708999 h 6858000"/>
              <a:gd name="connsiteX5" fmla="*/ 5190385 w 5932965"/>
              <a:gd name="connsiteY5" fmla="*/ 6858000 h 6858000"/>
              <a:gd name="connsiteX6" fmla="*/ 0 w 593296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2965" h="6858000">
                <a:moveTo>
                  <a:pt x="0" y="0"/>
                </a:moveTo>
                <a:lnTo>
                  <a:pt x="5140363" y="0"/>
                </a:lnTo>
                <a:lnTo>
                  <a:pt x="5152943" y="23550"/>
                </a:lnTo>
                <a:cubicBezTo>
                  <a:pt x="5642847" y="987256"/>
                  <a:pt x="5932965" y="2183538"/>
                  <a:pt x="5932965" y="3479505"/>
                </a:cubicBezTo>
                <a:cubicBezTo>
                  <a:pt x="5932965" y="4675783"/>
                  <a:pt x="5685764" y="5787121"/>
                  <a:pt x="5262410" y="6708999"/>
                </a:cubicBezTo>
                <a:lnTo>
                  <a:pt x="5190385"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52" name="Freeform: Shape 45">
            <a:extLst>
              <a:ext uri="{FF2B5EF4-FFF2-40B4-BE49-F238E27FC236}">
                <a16:creationId xmlns:a16="http://schemas.microsoft.com/office/drawing/2014/main" id="{5676B86F-860B-4586-BCAA-C0650C09B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22333" cy="6858000"/>
          </a:xfrm>
          <a:custGeom>
            <a:avLst/>
            <a:gdLst>
              <a:gd name="connsiteX0" fmla="*/ 0 w 5922333"/>
              <a:gd name="connsiteY0" fmla="*/ 0 h 6858000"/>
              <a:gd name="connsiteX1" fmla="*/ 5129731 w 5922333"/>
              <a:gd name="connsiteY1" fmla="*/ 0 h 6858000"/>
              <a:gd name="connsiteX2" fmla="*/ 5142311 w 5922333"/>
              <a:gd name="connsiteY2" fmla="*/ 23550 h 6858000"/>
              <a:gd name="connsiteX3" fmla="*/ 5922333 w 5922333"/>
              <a:gd name="connsiteY3" fmla="*/ 3479505 h 6858000"/>
              <a:gd name="connsiteX4" fmla="*/ 5251778 w 5922333"/>
              <a:gd name="connsiteY4" fmla="*/ 6708999 h 6858000"/>
              <a:gd name="connsiteX5" fmla="*/ 5179753 w 5922333"/>
              <a:gd name="connsiteY5" fmla="*/ 6858000 h 6858000"/>
              <a:gd name="connsiteX6" fmla="*/ 0 w 592233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2333" h="6858000">
                <a:moveTo>
                  <a:pt x="0" y="0"/>
                </a:moveTo>
                <a:lnTo>
                  <a:pt x="5129731" y="0"/>
                </a:lnTo>
                <a:lnTo>
                  <a:pt x="5142311" y="23550"/>
                </a:lnTo>
                <a:cubicBezTo>
                  <a:pt x="5632215" y="987256"/>
                  <a:pt x="5922333" y="2183538"/>
                  <a:pt x="5922333" y="3479505"/>
                </a:cubicBezTo>
                <a:cubicBezTo>
                  <a:pt x="5922333" y="4675783"/>
                  <a:pt x="5675132" y="5787121"/>
                  <a:pt x="5251778" y="6708999"/>
                </a:cubicBezTo>
                <a:lnTo>
                  <a:pt x="5179753"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DF8B967C-B01D-3741-9585-46B5C21D3E50}"/>
              </a:ext>
            </a:extLst>
          </p:cNvPr>
          <p:cNvSpPr>
            <a:spLocks noGrp="1"/>
          </p:cNvSpPr>
          <p:nvPr>
            <p:ph type="title"/>
          </p:nvPr>
        </p:nvSpPr>
        <p:spPr>
          <a:xfrm>
            <a:off x="448056" y="685800"/>
            <a:ext cx="4922338" cy="1325563"/>
          </a:xfrm>
        </p:spPr>
        <p:txBody>
          <a:bodyPr>
            <a:normAutofit/>
          </a:bodyPr>
          <a:lstStyle/>
          <a:p>
            <a:r>
              <a:rPr lang="en-GB" sz="3400"/>
              <a:t>Tourist attractions</a:t>
            </a:r>
            <a:endParaRPr lang="nb-NO" sz="3400"/>
          </a:p>
        </p:txBody>
      </p:sp>
      <p:sp>
        <p:nvSpPr>
          <p:cNvPr id="48" name="Rectangle 47">
            <a:extLst>
              <a:ext uri="{FF2B5EF4-FFF2-40B4-BE49-F238E27FC236}">
                <a16:creationId xmlns:a16="http://schemas.microsoft.com/office/drawing/2014/main" id="{8C818ED5-2F56-4171-9445-3AA4F4462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DE74FCE8-866C-4AFA-B45C-FACE2A609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1" y="2089941"/>
            <a:ext cx="4970439"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A2D5A122-2082-FC41-9423-11DBBA7FE1B8}"/>
              </a:ext>
            </a:extLst>
          </p:cNvPr>
          <p:cNvSpPr>
            <a:spLocks noGrp="1"/>
          </p:cNvSpPr>
          <p:nvPr>
            <p:ph idx="1"/>
          </p:nvPr>
        </p:nvSpPr>
        <p:spPr>
          <a:xfrm>
            <a:off x="448056" y="2514600"/>
            <a:ext cx="4922338" cy="3666744"/>
          </a:xfrm>
        </p:spPr>
        <p:txBody>
          <a:bodyPr>
            <a:normAutofit/>
          </a:bodyPr>
          <a:lstStyle/>
          <a:p>
            <a:r>
              <a:rPr lang="en-GB" sz="2000"/>
              <a:t>Castelo de </a:t>
            </a:r>
            <a:r>
              <a:rPr lang="en-GB" sz="2000" dirty="0"/>
              <a:t>Guimaraes</a:t>
            </a:r>
            <a:endParaRPr lang="nb-NO" sz="2000"/>
          </a:p>
          <a:p>
            <a:r>
              <a:rPr lang="nb-NO" sz="2000"/>
              <a:t>Casa de </a:t>
            </a:r>
            <a:r>
              <a:rPr lang="nb-NO" sz="2000" dirty="0" err="1"/>
              <a:t>música</a:t>
            </a:r>
            <a:endParaRPr lang="nb-NO" sz="2000"/>
          </a:p>
          <a:p>
            <a:r>
              <a:rPr lang="nb-NO" sz="2000"/>
              <a:t>Dom </a:t>
            </a:r>
            <a:r>
              <a:rPr lang="nb-NO" sz="2000" dirty="0"/>
              <a:t>Luís</a:t>
            </a:r>
            <a:r>
              <a:rPr lang="nb-NO" sz="2000"/>
              <a:t> Bridge</a:t>
            </a:r>
          </a:p>
        </p:txBody>
      </p:sp>
    </p:spTree>
    <p:extLst>
      <p:ext uri="{BB962C8B-B14F-4D97-AF65-F5344CB8AC3E}">
        <p14:creationId xmlns:p14="http://schemas.microsoft.com/office/powerpoint/2010/main" val="15289817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EBF06A5-4173-45DE-87B1-0791E098A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Bilde 4">
            <a:extLst>
              <a:ext uri="{FF2B5EF4-FFF2-40B4-BE49-F238E27FC236}">
                <a16:creationId xmlns:a16="http://schemas.microsoft.com/office/drawing/2014/main" id="{68541D51-0D71-234C-83D4-71379A6B9280}"/>
              </a:ext>
            </a:extLst>
          </p:cNvPr>
          <p:cNvPicPr>
            <a:picLocks noChangeAspect="1"/>
          </p:cNvPicPr>
          <p:nvPr/>
        </p:nvPicPr>
        <p:blipFill rotWithShape="1">
          <a:blip r:embed="rId3">
            <a:extLst>
              <a:ext uri="{28A0092B-C50C-407E-A947-70E740481C1C}">
                <a14:useLocalDpi xmlns:a14="http://schemas.microsoft.com/office/drawing/2010/main" val="0"/>
              </a:ext>
            </a:extLst>
          </a:blip>
          <a:srcRect l="8368" r="3672" b="1"/>
          <a:stretch/>
        </p:blipFill>
        <p:spPr>
          <a:xfrm>
            <a:off x="5511589" y="523804"/>
            <a:ext cx="6680411" cy="5696039"/>
          </a:xfrm>
          <a:custGeom>
            <a:avLst/>
            <a:gdLst>
              <a:gd name="connsiteX0" fmla="*/ 3592766 w 6680411"/>
              <a:gd name="connsiteY0" fmla="*/ 0 h 5696039"/>
              <a:gd name="connsiteX1" fmla="*/ 4718262 w 6680411"/>
              <a:gd name="connsiteY1" fmla="*/ 0 h 5696039"/>
              <a:gd name="connsiteX2" fmla="*/ 4718262 w 6680411"/>
              <a:gd name="connsiteY2" fmla="*/ 2 h 5696039"/>
              <a:gd name="connsiteX3" fmla="*/ 6680411 w 6680411"/>
              <a:gd name="connsiteY3" fmla="*/ 2 h 5696039"/>
              <a:gd name="connsiteX4" fmla="*/ 6680411 w 6680411"/>
              <a:gd name="connsiteY4" fmla="*/ 5696022 h 5696039"/>
              <a:gd name="connsiteX5" fmla="*/ 3888773 w 6680411"/>
              <a:gd name="connsiteY5" fmla="*/ 5696022 h 5696039"/>
              <a:gd name="connsiteX6" fmla="*/ 3888773 w 6680411"/>
              <a:gd name="connsiteY6" fmla="*/ 5696039 h 5696039"/>
              <a:gd name="connsiteX7" fmla="*/ 0 w 6680411"/>
              <a:gd name="connsiteY7" fmla="*/ 5696039 h 5696039"/>
              <a:gd name="connsiteX8" fmla="*/ 2763278 w 6680411"/>
              <a:gd name="connsiteY8" fmla="*/ 19 h 5696039"/>
              <a:gd name="connsiteX9" fmla="*/ 3447183 w 6680411"/>
              <a:gd name="connsiteY9" fmla="*/ 19 h 5696039"/>
              <a:gd name="connsiteX10" fmla="*/ 3447183 w 6680411"/>
              <a:gd name="connsiteY10" fmla="*/ 2 h 5696039"/>
              <a:gd name="connsiteX11" fmla="*/ 3592765 w 6680411"/>
              <a:gd name="connsiteY11" fmla="*/ 2 h 5696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80411" h="5696039">
                <a:moveTo>
                  <a:pt x="3592766" y="0"/>
                </a:moveTo>
                <a:lnTo>
                  <a:pt x="4718262" y="0"/>
                </a:lnTo>
                <a:lnTo>
                  <a:pt x="4718262" y="2"/>
                </a:lnTo>
                <a:lnTo>
                  <a:pt x="6680411" y="2"/>
                </a:lnTo>
                <a:lnTo>
                  <a:pt x="6680411" y="5696022"/>
                </a:lnTo>
                <a:lnTo>
                  <a:pt x="3888773" y="5696022"/>
                </a:lnTo>
                <a:lnTo>
                  <a:pt x="3888773" y="5696039"/>
                </a:lnTo>
                <a:lnTo>
                  <a:pt x="0" y="5696039"/>
                </a:lnTo>
                <a:lnTo>
                  <a:pt x="2763278" y="19"/>
                </a:lnTo>
                <a:lnTo>
                  <a:pt x="3447183" y="19"/>
                </a:lnTo>
                <a:lnTo>
                  <a:pt x="3447183" y="2"/>
                </a:lnTo>
                <a:lnTo>
                  <a:pt x="3592765" y="2"/>
                </a:lnTo>
                <a:close/>
              </a:path>
            </a:pathLst>
          </a:custGeom>
        </p:spPr>
      </p:pic>
      <p:sp>
        <p:nvSpPr>
          <p:cNvPr id="11" name="Freeform: Shape 10">
            <a:extLst>
              <a:ext uri="{FF2B5EF4-FFF2-40B4-BE49-F238E27FC236}">
                <a16:creationId xmlns:a16="http://schemas.microsoft.com/office/drawing/2014/main" id="{206E9F47-DC46-4A02-B5DB-26B56C39C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23805"/>
            <a:ext cx="7800441" cy="5696020"/>
          </a:xfrm>
          <a:custGeom>
            <a:avLst/>
            <a:gdLst>
              <a:gd name="connsiteX0" fmla="*/ 0 w 7800441"/>
              <a:gd name="connsiteY0" fmla="*/ 0 h 5696020"/>
              <a:gd name="connsiteX1" fmla="*/ 7800441 w 7800441"/>
              <a:gd name="connsiteY1" fmla="*/ 0 h 5696020"/>
              <a:gd name="connsiteX2" fmla="*/ 5037161 w 7800441"/>
              <a:gd name="connsiteY2" fmla="*/ 5696020 h 5696020"/>
              <a:gd name="connsiteX3" fmla="*/ 0 w 7800441"/>
              <a:gd name="connsiteY3" fmla="*/ 5696020 h 5696020"/>
            </a:gdLst>
            <a:ahLst/>
            <a:cxnLst>
              <a:cxn ang="0">
                <a:pos x="connsiteX0" y="connsiteY0"/>
              </a:cxn>
              <a:cxn ang="0">
                <a:pos x="connsiteX1" y="connsiteY1"/>
              </a:cxn>
              <a:cxn ang="0">
                <a:pos x="connsiteX2" y="connsiteY2"/>
              </a:cxn>
              <a:cxn ang="0">
                <a:pos x="connsiteX3" y="connsiteY3"/>
              </a:cxn>
            </a:cxnLst>
            <a:rect l="l" t="t" r="r" b="b"/>
            <a:pathLst>
              <a:path w="7800441" h="5696020">
                <a:moveTo>
                  <a:pt x="0" y="0"/>
                </a:moveTo>
                <a:lnTo>
                  <a:pt x="7800441" y="0"/>
                </a:lnTo>
                <a:lnTo>
                  <a:pt x="5037161" y="5696020"/>
                </a:lnTo>
                <a:lnTo>
                  <a:pt x="0" y="5696020"/>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lumMod val="95000"/>
                </a:schemeClr>
              </a:solidFill>
            </a:endParaRPr>
          </a:p>
        </p:txBody>
      </p:sp>
      <p:sp>
        <p:nvSpPr>
          <p:cNvPr id="2" name="Tittel 1">
            <a:extLst>
              <a:ext uri="{FF2B5EF4-FFF2-40B4-BE49-F238E27FC236}">
                <a16:creationId xmlns:a16="http://schemas.microsoft.com/office/drawing/2014/main" id="{BE4CFD3F-A3B0-A047-8EC2-EA5B96D9DEA1}"/>
              </a:ext>
            </a:extLst>
          </p:cNvPr>
          <p:cNvSpPr>
            <a:spLocks noGrp="1"/>
          </p:cNvSpPr>
          <p:nvPr>
            <p:ph type="title"/>
          </p:nvPr>
        </p:nvSpPr>
        <p:spPr>
          <a:xfrm>
            <a:off x="841247" y="914400"/>
            <a:ext cx="5111877" cy="1095375"/>
          </a:xfrm>
        </p:spPr>
        <p:txBody>
          <a:bodyPr anchor="ctr">
            <a:normAutofit/>
          </a:bodyPr>
          <a:lstStyle/>
          <a:p>
            <a:r>
              <a:rPr lang="nb-NO">
                <a:solidFill>
                  <a:srgbClr val="FFFFFF"/>
                </a:solidFill>
              </a:rPr>
              <a:t>Food</a:t>
            </a:r>
          </a:p>
        </p:txBody>
      </p:sp>
      <p:sp>
        <p:nvSpPr>
          <p:cNvPr id="3" name="Plassholder for innhold 2">
            <a:extLst>
              <a:ext uri="{FF2B5EF4-FFF2-40B4-BE49-F238E27FC236}">
                <a16:creationId xmlns:a16="http://schemas.microsoft.com/office/drawing/2014/main" id="{6F042130-A937-2B46-ABB7-1C4578E1275A}"/>
              </a:ext>
            </a:extLst>
          </p:cNvPr>
          <p:cNvSpPr>
            <a:spLocks noGrp="1"/>
          </p:cNvSpPr>
          <p:nvPr>
            <p:ph idx="1"/>
          </p:nvPr>
        </p:nvSpPr>
        <p:spPr>
          <a:xfrm>
            <a:off x="841248" y="2333625"/>
            <a:ext cx="4378452" cy="3543300"/>
          </a:xfrm>
        </p:spPr>
        <p:txBody>
          <a:bodyPr anchor="t">
            <a:normAutofit/>
          </a:bodyPr>
          <a:lstStyle/>
          <a:p>
            <a:r>
              <a:rPr lang="nn-NO" sz="20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Bacalao</a:t>
            </a:r>
            <a:endParaRPr lang="nb-NO" sz="200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p>
            <a:endParaRPr lang="nb-NO" sz="2000">
              <a:solidFill>
                <a:srgbClr val="FFFFFF"/>
              </a:solidFill>
            </a:endParaRPr>
          </a:p>
        </p:txBody>
      </p:sp>
    </p:spTree>
    <p:extLst>
      <p:ext uri="{BB962C8B-B14F-4D97-AF65-F5344CB8AC3E}">
        <p14:creationId xmlns:p14="http://schemas.microsoft.com/office/powerpoint/2010/main" val="2395340628"/>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978</Words>
  <Application>Microsoft Office PowerPoint</Application>
  <PresentationFormat>Ecrã Panorâmico</PresentationFormat>
  <Paragraphs>51</Paragraphs>
  <Slides>6</Slides>
  <Notes>5</Notes>
  <HiddenSlides>0</HiddenSlides>
  <MMClips>0</MMClips>
  <ScaleCrop>false</ScaleCrop>
  <HeadingPairs>
    <vt:vector size="6" baseType="variant">
      <vt:variant>
        <vt:lpstr>Tipos de letra usados</vt:lpstr>
      </vt:variant>
      <vt:variant>
        <vt:i4>4</vt:i4>
      </vt:variant>
      <vt:variant>
        <vt:lpstr>Tema</vt:lpstr>
      </vt:variant>
      <vt:variant>
        <vt:i4>1</vt:i4>
      </vt:variant>
      <vt:variant>
        <vt:lpstr>Títulos dos diapositivos</vt:lpstr>
      </vt:variant>
      <vt:variant>
        <vt:i4>6</vt:i4>
      </vt:variant>
    </vt:vector>
  </HeadingPairs>
  <TitlesOfParts>
    <vt:vector size="11" baseType="lpstr">
      <vt:lpstr>Arial</vt:lpstr>
      <vt:lpstr>Calibri</vt:lpstr>
      <vt:lpstr>Calibri Light</vt:lpstr>
      <vt:lpstr>Helvetica</vt:lpstr>
      <vt:lpstr>Office-tema</vt:lpstr>
      <vt:lpstr>Portugal</vt:lpstr>
      <vt:lpstr>Previous knowledge about Portugal</vt:lpstr>
      <vt:lpstr>History</vt:lpstr>
      <vt:lpstr>Weather and climate </vt:lpstr>
      <vt:lpstr>Tourist attractions</vt:lpstr>
      <vt:lpstr>Food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Portugal</dc:title>
  <dc:creator>Tora Linnea Smalås</dc:creator>
  <cp:lastModifiedBy>Daniela Guimarães</cp:lastModifiedBy>
  <cp:revision>2</cp:revision>
  <dcterms:created xsi:type="dcterms:W3CDTF">2020-01-22T09:35:40Z</dcterms:created>
  <dcterms:modified xsi:type="dcterms:W3CDTF">2020-02-04T19:27:35Z</dcterms:modified>
</cp:coreProperties>
</file>